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1" r:id="rId1"/>
  </p:sldMasterIdLst>
  <p:notesMasterIdLst>
    <p:notesMasterId r:id="rId22"/>
  </p:notesMasterIdLst>
  <p:handoutMasterIdLst>
    <p:handoutMasterId r:id="rId23"/>
  </p:handoutMasterIdLst>
  <p:sldIdLst>
    <p:sldId id="281" r:id="rId2"/>
    <p:sldId id="289" r:id="rId3"/>
    <p:sldId id="286" r:id="rId4"/>
    <p:sldId id="284" r:id="rId5"/>
    <p:sldId id="285" r:id="rId6"/>
    <p:sldId id="287" r:id="rId7"/>
    <p:sldId id="291" r:id="rId8"/>
    <p:sldId id="288" r:id="rId9"/>
    <p:sldId id="292" r:id="rId10"/>
    <p:sldId id="290" r:id="rId11"/>
    <p:sldId id="293" r:id="rId12"/>
    <p:sldId id="295" r:id="rId13"/>
    <p:sldId id="296" r:id="rId14"/>
    <p:sldId id="297" r:id="rId15"/>
    <p:sldId id="299" r:id="rId16"/>
    <p:sldId id="300" r:id="rId17"/>
    <p:sldId id="301" r:id="rId18"/>
    <p:sldId id="303" r:id="rId19"/>
    <p:sldId id="305" r:id="rId20"/>
    <p:sldId id="304" r:id="rId21"/>
  </p:sldIdLst>
  <p:sldSz cx="10691813" cy="7561263"/>
  <p:notesSz cx="7315200" cy="9601200"/>
  <p:defaultTextStyle>
    <a:defPPr>
      <a:defRPr lang="en-US"/>
    </a:defPPr>
    <a:lvl1pPr marL="0" algn="l" defTabSz="1042965" rtl="0" eaLnBrk="1" latinLnBrk="0" hangingPunct="1">
      <a:defRPr sz="2100" kern="1200">
        <a:solidFill>
          <a:schemeClr val="tx1"/>
        </a:solidFill>
        <a:latin typeface="+mn-lt"/>
        <a:ea typeface="+mn-ea"/>
        <a:cs typeface="+mn-cs"/>
      </a:defRPr>
    </a:lvl1pPr>
    <a:lvl2pPr marL="521482" algn="l" defTabSz="1042965" rtl="0" eaLnBrk="1" latinLnBrk="0" hangingPunct="1">
      <a:defRPr sz="2100" kern="1200">
        <a:solidFill>
          <a:schemeClr val="tx1"/>
        </a:solidFill>
        <a:latin typeface="+mn-lt"/>
        <a:ea typeface="+mn-ea"/>
        <a:cs typeface="+mn-cs"/>
      </a:defRPr>
    </a:lvl2pPr>
    <a:lvl3pPr marL="1042965" algn="l" defTabSz="1042965" rtl="0" eaLnBrk="1" latinLnBrk="0" hangingPunct="1">
      <a:defRPr sz="2100" kern="1200">
        <a:solidFill>
          <a:schemeClr val="tx1"/>
        </a:solidFill>
        <a:latin typeface="+mn-lt"/>
        <a:ea typeface="+mn-ea"/>
        <a:cs typeface="+mn-cs"/>
      </a:defRPr>
    </a:lvl3pPr>
    <a:lvl4pPr marL="1564447" algn="l" defTabSz="1042965" rtl="0" eaLnBrk="1" latinLnBrk="0" hangingPunct="1">
      <a:defRPr sz="2100" kern="1200">
        <a:solidFill>
          <a:schemeClr val="tx1"/>
        </a:solidFill>
        <a:latin typeface="+mn-lt"/>
        <a:ea typeface="+mn-ea"/>
        <a:cs typeface="+mn-cs"/>
      </a:defRPr>
    </a:lvl4pPr>
    <a:lvl5pPr marL="2085929" algn="l" defTabSz="1042965" rtl="0" eaLnBrk="1" latinLnBrk="0" hangingPunct="1">
      <a:defRPr sz="2100" kern="1200">
        <a:solidFill>
          <a:schemeClr val="tx1"/>
        </a:solidFill>
        <a:latin typeface="+mn-lt"/>
        <a:ea typeface="+mn-ea"/>
        <a:cs typeface="+mn-cs"/>
      </a:defRPr>
    </a:lvl5pPr>
    <a:lvl6pPr marL="2607412" algn="l" defTabSz="1042965" rtl="0" eaLnBrk="1" latinLnBrk="0" hangingPunct="1">
      <a:defRPr sz="2100" kern="1200">
        <a:solidFill>
          <a:schemeClr val="tx1"/>
        </a:solidFill>
        <a:latin typeface="+mn-lt"/>
        <a:ea typeface="+mn-ea"/>
        <a:cs typeface="+mn-cs"/>
      </a:defRPr>
    </a:lvl6pPr>
    <a:lvl7pPr marL="3128894" algn="l" defTabSz="1042965" rtl="0" eaLnBrk="1" latinLnBrk="0" hangingPunct="1">
      <a:defRPr sz="2100" kern="1200">
        <a:solidFill>
          <a:schemeClr val="tx1"/>
        </a:solidFill>
        <a:latin typeface="+mn-lt"/>
        <a:ea typeface="+mn-ea"/>
        <a:cs typeface="+mn-cs"/>
      </a:defRPr>
    </a:lvl7pPr>
    <a:lvl8pPr marL="3650376" algn="l" defTabSz="1042965" rtl="0" eaLnBrk="1" latinLnBrk="0" hangingPunct="1">
      <a:defRPr sz="2100" kern="1200">
        <a:solidFill>
          <a:schemeClr val="tx1"/>
        </a:solidFill>
        <a:latin typeface="+mn-lt"/>
        <a:ea typeface="+mn-ea"/>
        <a:cs typeface="+mn-cs"/>
      </a:defRPr>
    </a:lvl8pPr>
    <a:lvl9pPr marL="4171859" algn="l" defTabSz="1042965" rtl="0" eaLnBrk="1" latinLnBrk="0" hangingPunct="1">
      <a:defRPr sz="21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guide id="3" orient="horz" pos="2382">
          <p15:clr>
            <a:srgbClr val="A4A3A4"/>
          </p15:clr>
        </p15:guide>
        <p15:guide id="4" pos="3368">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3" autoAdjust="0"/>
    <p:restoredTop sz="94803" autoAdjust="0"/>
  </p:normalViewPr>
  <p:slideViewPr>
    <p:cSldViewPr>
      <p:cViewPr varScale="1">
        <p:scale>
          <a:sx n="58" d="100"/>
          <a:sy n="58" d="100"/>
        </p:scale>
        <p:origin x="1464" y="-18"/>
      </p:cViewPr>
      <p:guideLst>
        <p:guide orient="horz" pos="2160"/>
        <p:guide pos="2880"/>
        <p:guide orient="horz" pos="2382"/>
        <p:guide pos="3368"/>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0"/>
    </p:cViewPr>
  </p:sorterViewPr>
  <p:notesViewPr>
    <p:cSldViewPr>
      <p:cViewPr varScale="1">
        <p:scale>
          <a:sx n="54" d="100"/>
          <a:sy n="54" d="100"/>
        </p:scale>
        <p:origin x="2784" y="48"/>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lvl1pPr>
          </a:lstStyle>
          <a:p>
            <a:endParaRPr lang="en-IN"/>
          </a:p>
        </p:txBody>
      </p:sp>
      <p:sp>
        <p:nvSpPr>
          <p:cNvPr id="3" name="Date Placeholder 2"/>
          <p:cNvSpPr>
            <a:spLocks noGrp="1"/>
          </p:cNvSpPr>
          <p:nvPr>
            <p:ph type="dt" sz="quarter" idx="1"/>
          </p:nvPr>
        </p:nvSpPr>
        <p:spPr>
          <a:xfrm>
            <a:off x="4143587" y="0"/>
            <a:ext cx="3169920" cy="480060"/>
          </a:xfrm>
          <a:prstGeom prst="rect">
            <a:avLst/>
          </a:prstGeom>
        </p:spPr>
        <p:txBody>
          <a:bodyPr vert="horz" lIns="96661" tIns="48331" rIns="96661" bIns="48331" rtlCol="0"/>
          <a:lstStyle>
            <a:lvl1pPr algn="r">
              <a:defRPr sz="1300"/>
            </a:lvl1pPr>
          </a:lstStyle>
          <a:p>
            <a:fld id="{35CBAC3D-EBEE-4820-8663-E793D90DB177}" type="datetimeFigureOut">
              <a:rPr lang="en-IN" smtClean="0"/>
              <a:pPr/>
              <a:t>09-08-2023</a:t>
            </a:fld>
            <a:endParaRPr lang="en-IN"/>
          </a:p>
        </p:txBody>
      </p:sp>
      <p:sp>
        <p:nvSpPr>
          <p:cNvPr id="4" name="Footer Placeholder 3"/>
          <p:cNvSpPr>
            <a:spLocks noGrp="1"/>
          </p:cNvSpPr>
          <p:nvPr>
            <p:ph type="ftr" sz="quarter" idx="2"/>
          </p:nvPr>
        </p:nvSpPr>
        <p:spPr>
          <a:xfrm>
            <a:off x="0" y="9119474"/>
            <a:ext cx="3169920" cy="480060"/>
          </a:xfrm>
          <a:prstGeom prst="rect">
            <a:avLst/>
          </a:prstGeom>
        </p:spPr>
        <p:txBody>
          <a:bodyPr vert="horz" lIns="96661" tIns="48331" rIns="96661" bIns="48331" rtlCol="0" anchor="b"/>
          <a:lstStyle>
            <a:lvl1pPr algn="l">
              <a:defRPr sz="1300"/>
            </a:lvl1pPr>
          </a:lstStyle>
          <a:p>
            <a:endParaRPr lang="en-IN"/>
          </a:p>
        </p:txBody>
      </p:sp>
      <p:sp>
        <p:nvSpPr>
          <p:cNvPr id="5" name="Slide Number Placeholder 4"/>
          <p:cNvSpPr>
            <a:spLocks noGrp="1"/>
          </p:cNvSpPr>
          <p:nvPr>
            <p:ph type="sldNum" sz="quarter" idx="3"/>
          </p:nvPr>
        </p:nvSpPr>
        <p:spPr>
          <a:xfrm>
            <a:off x="4143587" y="9119474"/>
            <a:ext cx="3169920" cy="480060"/>
          </a:xfrm>
          <a:prstGeom prst="rect">
            <a:avLst/>
          </a:prstGeom>
        </p:spPr>
        <p:txBody>
          <a:bodyPr vert="horz" lIns="96661" tIns="48331" rIns="96661" bIns="48331" rtlCol="0" anchor="b"/>
          <a:lstStyle>
            <a:lvl1pPr algn="r">
              <a:defRPr sz="1300"/>
            </a:lvl1pPr>
          </a:lstStyle>
          <a:p>
            <a:fld id="{5BE38153-F5C3-43E9-B1B3-6820974F76F3}" type="slidenum">
              <a:rPr lang="en-IN" smtClean="0"/>
              <a:pPr/>
              <a:t>‹#›</a:t>
            </a:fld>
            <a:endParaRPr lang="en-IN"/>
          </a:p>
        </p:txBody>
      </p:sp>
    </p:spTree>
    <p:extLst>
      <p:ext uri="{BB962C8B-B14F-4D97-AF65-F5344CB8AC3E}">
        <p14:creationId xmlns:p14="http://schemas.microsoft.com/office/powerpoint/2010/main" val="319875206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lvl1pPr>
          </a:lstStyle>
          <a:p>
            <a:endParaRPr lang="en-IN"/>
          </a:p>
        </p:txBody>
      </p:sp>
      <p:sp>
        <p:nvSpPr>
          <p:cNvPr id="3" name="Date Placeholder 2"/>
          <p:cNvSpPr>
            <a:spLocks noGrp="1"/>
          </p:cNvSpPr>
          <p:nvPr>
            <p:ph type="dt" idx="1"/>
          </p:nvPr>
        </p:nvSpPr>
        <p:spPr>
          <a:xfrm>
            <a:off x="4143587" y="0"/>
            <a:ext cx="3169920" cy="480060"/>
          </a:xfrm>
          <a:prstGeom prst="rect">
            <a:avLst/>
          </a:prstGeom>
        </p:spPr>
        <p:txBody>
          <a:bodyPr vert="horz" lIns="96661" tIns="48331" rIns="96661" bIns="48331" rtlCol="0"/>
          <a:lstStyle>
            <a:lvl1pPr algn="r">
              <a:defRPr sz="1300"/>
            </a:lvl1pPr>
          </a:lstStyle>
          <a:p>
            <a:fld id="{65B566A5-67C5-4E3E-9C6E-79469278F95F}" type="datetimeFigureOut">
              <a:rPr lang="en-IN" smtClean="0"/>
              <a:pPr/>
              <a:t>09-08-2023</a:t>
            </a:fld>
            <a:endParaRPr lang="en-IN"/>
          </a:p>
        </p:txBody>
      </p:sp>
      <p:sp>
        <p:nvSpPr>
          <p:cNvPr id="4" name="Slide Image Placeholder 3"/>
          <p:cNvSpPr>
            <a:spLocks noGrp="1" noRot="1" noChangeAspect="1"/>
          </p:cNvSpPr>
          <p:nvPr>
            <p:ph type="sldImg" idx="2"/>
          </p:nvPr>
        </p:nvSpPr>
        <p:spPr>
          <a:xfrm>
            <a:off x="1112838" y="720725"/>
            <a:ext cx="5089525" cy="3600450"/>
          </a:xfrm>
          <a:prstGeom prst="rect">
            <a:avLst/>
          </a:prstGeom>
          <a:noFill/>
          <a:ln w="12700">
            <a:solidFill>
              <a:prstClr val="black"/>
            </a:solidFill>
          </a:ln>
        </p:spPr>
        <p:txBody>
          <a:bodyPr vert="horz" lIns="96661" tIns="48331" rIns="96661" bIns="48331" rtlCol="0" anchor="ctr"/>
          <a:lstStyle/>
          <a:p>
            <a:endParaRPr lang="en-IN"/>
          </a:p>
        </p:txBody>
      </p:sp>
      <p:sp>
        <p:nvSpPr>
          <p:cNvPr id="5" name="Notes Placeholder 4"/>
          <p:cNvSpPr>
            <a:spLocks noGrp="1"/>
          </p:cNvSpPr>
          <p:nvPr>
            <p:ph type="body" sz="quarter" idx="3"/>
          </p:nvPr>
        </p:nvSpPr>
        <p:spPr>
          <a:xfrm>
            <a:off x="731520" y="4560570"/>
            <a:ext cx="5852160" cy="4320540"/>
          </a:xfrm>
          <a:prstGeom prst="rect">
            <a:avLst/>
          </a:prstGeom>
        </p:spPr>
        <p:txBody>
          <a:bodyPr vert="horz" lIns="96661" tIns="48331" rIns="96661" bIns="48331"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9119474"/>
            <a:ext cx="3169920" cy="480060"/>
          </a:xfrm>
          <a:prstGeom prst="rect">
            <a:avLst/>
          </a:prstGeom>
        </p:spPr>
        <p:txBody>
          <a:bodyPr vert="horz" lIns="96661" tIns="48331" rIns="96661" bIns="48331" rtlCol="0" anchor="b"/>
          <a:lstStyle>
            <a:lvl1pPr algn="l">
              <a:defRPr sz="1300"/>
            </a:lvl1pPr>
          </a:lstStyle>
          <a:p>
            <a:endParaRPr lang="en-IN"/>
          </a:p>
        </p:txBody>
      </p:sp>
      <p:sp>
        <p:nvSpPr>
          <p:cNvPr id="7" name="Slide Number Placeholder 6"/>
          <p:cNvSpPr>
            <a:spLocks noGrp="1"/>
          </p:cNvSpPr>
          <p:nvPr>
            <p:ph type="sldNum" sz="quarter" idx="5"/>
          </p:nvPr>
        </p:nvSpPr>
        <p:spPr>
          <a:xfrm>
            <a:off x="4143587" y="9119474"/>
            <a:ext cx="3169920" cy="480060"/>
          </a:xfrm>
          <a:prstGeom prst="rect">
            <a:avLst/>
          </a:prstGeom>
        </p:spPr>
        <p:txBody>
          <a:bodyPr vert="horz" lIns="96661" tIns="48331" rIns="96661" bIns="48331" rtlCol="0" anchor="b"/>
          <a:lstStyle>
            <a:lvl1pPr algn="r">
              <a:defRPr sz="1300"/>
            </a:lvl1pPr>
          </a:lstStyle>
          <a:p>
            <a:fld id="{29FD433C-C65C-4D37-94B3-5A547A2C3906}" type="slidenum">
              <a:rPr lang="en-IN" smtClean="0"/>
              <a:pPr/>
              <a:t>‹#›</a:t>
            </a:fld>
            <a:endParaRPr lang="en-IN"/>
          </a:p>
        </p:txBody>
      </p:sp>
    </p:spTree>
    <p:extLst>
      <p:ext uri="{BB962C8B-B14F-4D97-AF65-F5344CB8AC3E}">
        <p14:creationId xmlns:p14="http://schemas.microsoft.com/office/powerpoint/2010/main" val="1607978342"/>
      </p:ext>
    </p:extLst>
  </p:cSld>
  <p:clrMap bg1="lt1" tx1="dk1" bg2="lt2" tx2="dk2" accent1="accent1" accent2="accent2" accent3="accent3" accent4="accent4" accent5="accent5" accent6="accent6" hlink="hlink" folHlink="folHlink"/>
  <p:notesStyle>
    <a:lvl1pPr marL="0" algn="l" defTabSz="1042965" rtl="0" eaLnBrk="1" latinLnBrk="0" hangingPunct="1">
      <a:defRPr sz="1400" kern="1200">
        <a:solidFill>
          <a:schemeClr val="tx1"/>
        </a:solidFill>
        <a:latin typeface="+mn-lt"/>
        <a:ea typeface="+mn-ea"/>
        <a:cs typeface="+mn-cs"/>
      </a:defRPr>
    </a:lvl1pPr>
    <a:lvl2pPr marL="521482" algn="l" defTabSz="1042965" rtl="0" eaLnBrk="1" latinLnBrk="0" hangingPunct="1">
      <a:defRPr sz="1400" kern="1200">
        <a:solidFill>
          <a:schemeClr val="tx1"/>
        </a:solidFill>
        <a:latin typeface="+mn-lt"/>
        <a:ea typeface="+mn-ea"/>
        <a:cs typeface="+mn-cs"/>
      </a:defRPr>
    </a:lvl2pPr>
    <a:lvl3pPr marL="1042965" algn="l" defTabSz="1042965" rtl="0" eaLnBrk="1" latinLnBrk="0" hangingPunct="1">
      <a:defRPr sz="1400" kern="1200">
        <a:solidFill>
          <a:schemeClr val="tx1"/>
        </a:solidFill>
        <a:latin typeface="+mn-lt"/>
        <a:ea typeface="+mn-ea"/>
        <a:cs typeface="+mn-cs"/>
      </a:defRPr>
    </a:lvl3pPr>
    <a:lvl4pPr marL="1564447" algn="l" defTabSz="1042965" rtl="0" eaLnBrk="1" latinLnBrk="0" hangingPunct="1">
      <a:defRPr sz="1400" kern="1200">
        <a:solidFill>
          <a:schemeClr val="tx1"/>
        </a:solidFill>
        <a:latin typeface="+mn-lt"/>
        <a:ea typeface="+mn-ea"/>
        <a:cs typeface="+mn-cs"/>
      </a:defRPr>
    </a:lvl4pPr>
    <a:lvl5pPr marL="2085929" algn="l" defTabSz="1042965" rtl="0" eaLnBrk="1" latinLnBrk="0" hangingPunct="1">
      <a:defRPr sz="1400" kern="1200">
        <a:solidFill>
          <a:schemeClr val="tx1"/>
        </a:solidFill>
        <a:latin typeface="+mn-lt"/>
        <a:ea typeface="+mn-ea"/>
        <a:cs typeface="+mn-cs"/>
      </a:defRPr>
    </a:lvl5pPr>
    <a:lvl6pPr marL="2607412" algn="l" defTabSz="1042965" rtl="0" eaLnBrk="1" latinLnBrk="0" hangingPunct="1">
      <a:defRPr sz="1400" kern="1200">
        <a:solidFill>
          <a:schemeClr val="tx1"/>
        </a:solidFill>
        <a:latin typeface="+mn-lt"/>
        <a:ea typeface="+mn-ea"/>
        <a:cs typeface="+mn-cs"/>
      </a:defRPr>
    </a:lvl6pPr>
    <a:lvl7pPr marL="3128894" algn="l" defTabSz="1042965" rtl="0" eaLnBrk="1" latinLnBrk="0" hangingPunct="1">
      <a:defRPr sz="1400" kern="1200">
        <a:solidFill>
          <a:schemeClr val="tx1"/>
        </a:solidFill>
        <a:latin typeface="+mn-lt"/>
        <a:ea typeface="+mn-ea"/>
        <a:cs typeface="+mn-cs"/>
      </a:defRPr>
    </a:lvl7pPr>
    <a:lvl8pPr marL="3650376" algn="l" defTabSz="1042965" rtl="0" eaLnBrk="1" latinLnBrk="0" hangingPunct="1">
      <a:defRPr sz="1400" kern="1200">
        <a:solidFill>
          <a:schemeClr val="tx1"/>
        </a:solidFill>
        <a:latin typeface="+mn-lt"/>
        <a:ea typeface="+mn-ea"/>
        <a:cs typeface="+mn-cs"/>
      </a:defRPr>
    </a:lvl8pPr>
    <a:lvl9pPr marL="4171859" algn="l" defTabSz="1042965" rtl="0" eaLnBrk="1" latinLnBrk="0" hangingPunct="1">
      <a:defRPr sz="14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3" name="Rectangle 19"/>
          <p:cNvSpPr>
            <a:spLocks noChangeArrowheads="1"/>
          </p:cNvSpPr>
          <p:nvPr userDrawn="1"/>
        </p:nvSpPr>
        <p:spPr bwMode="auto">
          <a:xfrm>
            <a:off x="0" y="6931158"/>
            <a:ext cx="10691813" cy="672112"/>
          </a:xfrm>
          <a:prstGeom prst="rect">
            <a:avLst/>
          </a:prstGeom>
          <a:solidFill>
            <a:srgbClr val="262673"/>
          </a:solidFill>
          <a:ln w="9525">
            <a:solidFill>
              <a:schemeClr val="tx1"/>
            </a:solidFill>
            <a:miter lim="800000"/>
            <a:headEnd/>
            <a:tailEnd/>
          </a:ln>
          <a:effectLst/>
        </p:spPr>
        <p:txBody>
          <a:bodyPr wrap="none" lIns="104296" tIns="52148" rIns="104296" bIns="52148" anchor="ctr"/>
          <a:lstStyle/>
          <a:p>
            <a:pPr eaLnBrk="0" fontAlgn="base" hangingPunct="0">
              <a:spcBef>
                <a:spcPct val="0"/>
              </a:spcBef>
              <a:spcAft>
                <a:spcPct val="0"/>
              </a:spcAft>
              <a:defRPr/>
            </a:pPr>
            <a:endParaRPr lang="en-US">
              <a:solidFill>
                <a:srgbClr val="000000"/>
              </a:solidFill>
            </a:endParaRPr>
          </a:p>
        </p:txBody>
      </p:sp>
      <p:sp>
        <p:nvSpPr>
          <p:cNvPr id="6" name="Text Box 16"/>
          <p:cNvSpPr txBox="1">
            <a:spLocks noChangeArrowheads="1"/>
          </p:cNvSpPr>
          <p:nvPr userDrawn="1"/>
        </p:nvSpPr>
        <p:spPr bwMode="auto">
          <a:xfrm>
            <a:off x="356394" y="2211181"/>
            <a:ext cx="9979025" cy="2936859"/>
          </a:xfrm>
          <a:prstGeom prst="rect">
            <a:avLst/>
          </a:prstGeom>
          <a:noFill/>
          <a:ln w="9525">
            <a:noFill/>
            <a:miter lim="800000"/>
            <a:headEnd/>
            <a:tailEnd/>
          </a:ln>
          <a:effectLst/>
        </p:spPr>
        <p:txBody>
          <a:bodyPr wrap="square" lIns="104296" tIns="52148" rIns="104296" bIns="52148">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0" fontAlgn="base" hangingPunct="0">
              <a:lnSpc>
                <a:spcPct val="150000"/>
              </a:lnSpc>
              <a:spcBef>
                <a:spcPct val="50000"/>
              </a:spcBef>
              <a:spcAft>
                <a:spcPct val="0"/>
              </a:spcAft>
            </a:pPr>
            <a:r>
              <a:rPr lang="en-US" sz="4100" b="1" i="0" kern="1200" baseline="0" dirty="0">
                <a:solidFill>
                  <a:schemeClr val="tx1"/>
                </a:solidFill>
                <a:latin typeface="Arial" charset="0"/>
                <a:ea typeface="+mn-ea"/>
                <a:cs typeface="+mn-cs"/>
              </a:rPr>
              <a:t>Template for Preparing Presentation</a:t>
            </a:r>
          </a:p>
          <a:p>
            <a:pPr algn="ctr" eaLnBrk="0" fontAlgn="base" hangingPunct="0">
              <a:lnSpc>
                <a:spcPct val="150000"/>
              </a:lnSpc>
              <a:spcBef>
                <a:spcPct val="50000"/>
              </a:spcBef>
              <a:spcAft>
                <a:spcPct val="0"/>
              </a:spcAft>
            </a:pPr>
            <a:r>
              <a:rPr lang="en-US" sz="4100" b="1" i="0" kern="1200" baseline="0" dirty="0">
                <a:solidFill>
                  <a:schemeClr val="tx1"/>
                </a:solidFill>
                <a:latin typeface="Arial" charset="0"/>
                <a:ea typeface="+mn-ea"/>
                <a:cs typeface="+mn-cs"/>
              </a:rPr>
              <a:t>Session 2</a:t>
            </a:r>
            <a:endParaRPr lang="en-US" sz="2700" b="0" i="0" kern="1200" baseline="0" dirty="0">
              <a:solidFill>
                <a:schemeClr val="tx1"/>
              </a:solidFill>
              <a:latin typeface="Arial" charset="0"/>
              <a:ea typeface="+mn-ea"/>
              <a:cs typeface="+mn-cs"/>
            </a:endParaRPr>
          </a:p>
          <a:p>
            <a:pPr algn="ctr" eaLnBrk="0" fontAlgn="base" hangingPunct="0">
              <a:lnSpc>
                <a:spcPct val="100000"/>
              </a:lnSpc>
              <a:spcBef>
                <a:spcPct val="50000"/>
              </a:spcBef>
              <a:spcAft>
                <a:spcPct val="0"/>
              </a:spcAft>
            </a:pPr>
            <a:r>
              <a:rPr lang="en-US" sz="2700" b="0" i="0" kern="1200" baseline="0" dirty="0">
                <a:solidFill>
                  <a:schemeClr val="tx1"/>
                </a:solidFill>
                <a:latin typeface="Arial" charset="0"/>
                <a:ea typeface="+mn-ea"/>
                <a:cs typeface="+mn-cs"/>
              </a:rPr>
              <a:t>SASTRA University</a:t>
            </a:r>
          </a:p>
        </p:txBody>
      </p:sp>
      <p:sp>
        <p:nvSpPr>
          <p:cNvPr id="7" name="Text Box 18"/>
          <p:cNvSpPr txBox="1">
            <a:spLocks noChangeArrowheads="1"/>
          </p:cNvSpPr>
          <p:nvPr userDrawn="1"/>
        </p:nvSpPr>
        <p:spPr bwMode="auto">
          <a:xfrm>
            <a:off x="2791751" y="7043177"/>
            <a:ext cx="5078611" cy="520813"/>
          </a:xfrm>
          <a:prstGeom prst="rect">
            <a:avLst/>
          </a:prstGeom>
          <a:noFill/>
          <a:ln w="9525">
            <a:noFill/>
            <a:miter lim="800000"/>
            <a:headEnd/>
            <a:tailEnd/>
          </a:ln>
          <a:effectLst/>
        </p:spPr>
        <p:txBody>
          <a:bodyPr lIns="104296" tIns="52148" rIns="104296" bIns="52148">
            <a:spAutoFit/>
          </a:bodyPr>
          <a:lstStyle/>
          <a:p>
            <a:pPr algn="ctr" eaLnBrk="0" fontAlgn="base" hangingPunct="0">
              <a:spcBef>
                <a:spcPct val="50000"/>
              </a:spcBef>
              <a:spcAft>
                <a:spcPct val="0"/>
              </a:spcAft>
              <a:defRPr/>
            </a:pPr>
            <a:r>
              <a:rPr lang="en-US" sz="2700" dirty="0">
                <a:solidFill>
                  <a:srgbClr val="FFFFFF"/>
                </a:solidFill>
                <a:latin typeface="French Script MT" pitchFamily="66" charset="0"/>
              </a:rPr>
              <a:t>Progress Through Quality Education</a:t>
            </a:r>
          </a:p>
        </p:txBody>
      </p:sp>
    </p:spTree>
    <p:extLst>
      <p:ext uri="{BB962C8B-B14F-4D97-AF65-F5344CB8AC3E}">
        <p14:creationId xmlns:p14="http://schemas.microsoft.com/office/powerpoint/2010/main" val="7987575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785367" y="175391"/>
            <a:ext cx="6370539" cy="597757"/>
          </a:xfrm>
          <a:prstGeom prst="rect">
            <a:avLst/>
          </a:prstGeom>
        </p:spPr>
        <p:txBody>
          <a:bodyPr lIns="104296" tIns="52148" rIns="104296" bIns="52148">
            <a:spAutoFit/>
          </a:bodyPr>
          <a:lstStyle>
            <a:lvl1pPr>
              <a:defRPr sz="3200" b="1"/>
            </a:lvl1pPr>
          </a:lstStyle>
          <a:p>
            <a:r>
              <a:rPr lang="en-US"/>
              <a:t>Click to edit Master title style</a:t>
            </a:r>
          </a:p>
        </p:txBody>
      </p:sp>
      <p:sp>
        <p:nvSpPr>
          <p:cNvPr id="3" name="Content Placeholder 2"/>
          <p:cNvSpPr>
            <a:spLocks noGrp="1"/>
          </p:cNvSpPr>
          <p:nvPr>
            <p:ph idx="1"/>
          </p:nvPr>
        </p:nvSpPr>
        <p:spPr>
          <a:xfrm>
            <a:off x="178197" y="1092183"/>
            <a:ext cx="10335419" cy="5838975"/>
          </a:xfrm>
        </p:spPr>
        <p:txBody>
          <a:bodyPr/>
          <a:lstStyle>
            <a:lvl1pPr>
              <a:lnSpc>
                <a:spcPts val="3600"/>
              </a:lnSpc>
              <a:spcBef>
                <a:spcPts val="0"/>
              </a:spcBef>
              <a:defRPr/>
            </a:lvl1pPr>
            <a:lvl2pPr>
              <a:lnSpc>
                <a:spcPts val="3600"/>
              </a:lnSpc>
              <a:spcBef>
                <a:spcPts val="0"/>
              </a:spcBef>
              <a:defRPr/>
            </a:lvl2pPr>
            <a:lvl3pPr>
              <a:lnSpc>
                <a:spcPts val="3600"/>
              </a:lnSpc>
              <a:spcBef>
                <a:spcPts val="0"/>
              </a:spcBef>
              <a:defRPr/>
            </a:lvl3pPr>
            <a:lvl4pPr>
              <a:lnSpc>
                <a:spcPts val="3600"/>
              </a:lnSpc>
              <a:spcBef>
                <a:spcPts val="0"/>
              </a:spcBef>
              <a:defRPr/>
            </a:lvl4pPr>
            <a:lvl5pPr>
              <a:lnSpc>
                <a:spcPts val="3600"/>
              </a:lnSpc>
              <a:spcBef>
                <a:spcPts val="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Date Placeholder 7"/>
          <p:cNvSpPr>
            <a:spLocks noGrp="1"/>
          </p:cNvSpPr>
          <p:nvPr>
            <p:ph type="dt" sz="half" idx="10"/>
          </p:nvPr>
        </p:nvSpPr>
        <p:spPr>
          <a:xfrm>
            <a:off x="199412" y="7225205"/>
            <a:ext cx="1425575" cy="304053"/>
          </a:xfrm>
        </p:spPr>
        <p:txBody>
          <a:bodyPr/>
          <a:lstStyle>
            <a:lvl1pPr>
              <a:defRPr sz="1400"/>
            </a:lvl1pPr>
          </a:lstStyle>
          <a:p>
            <a:pPr>
              <a:defRPr/>
            </a:pPr>
            <a:fld id="{5E4AD047-73D5-461C-8EC7-AF8E79B1D8CA}" type="datetime5">
              <a:rPr lang="en-IN" smtClean="0">
                <a:solidFill>
                  <a:srgbClr val="FFFFFF"/>
                </a:solidFill>
              </a:rPr>
              <a:pPr>
                <a:defRPr/>
              </a:pPr>
              <a:t>9-Aug-23</a:t>
            </a:fld>
            <a:endParaRPr lang="en-US" dirty="0">
              <a:solidFill>
                <a:srgbClr val="FFFFFF"/>
              </a:solidFill>
            </a:endParaRPr>
          </a:p>
        </p:txBody>
      </p:sp>
      <p:sp>
        <p:nvSpPr>
          <p:cNvPr id="10" name="Slide Number Placeholder 9"/>
          <p:cNvSpPr>
            <a:spLocks noGrp="1"/>
          </p:cNvSpPr>
          <p:nvPr>
            <p:ph type="sldNum" sz="quarter" idx="12"/>
          </p:nvPr>
        </p:nvSpPr>
        <p:spPr/>
        <p:txBody>
          <a:bodyPr/>
          <a:lstStyle/>
          <a:p>
            <a:pPr>
              <a:defRPr/>
            </a:pPr>
            <a:fld id="{2A66A362-4403-4718-B072-B01303837876}" type="slidenum">
              <a:rPr lang="en-US" smtClean="0">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2686904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2890887" y="130226"/>
            <a:ext cx="6036419" cy="597757"/>
          </a:xfrm>
          <a:prstGeom prst="rect">
            <a:avLst/>
          </a:prstGeom>
        </p:spPr>
        <p:txBody>
          <a:bodyPr lIns="104296" tIns="52148" rIns="104296" bIns="52148">
            <a:spAutoFit/>
          </a:bodyPr>
          <a:lstStyle>
            <a:lvl1pPr>
              <a:defRPr sz="3200" b="1"/>
            </a:lvl1pPr>
          </a:lstStyle>
          <a:p>
            <a:r>
              <a:rPr lang="en-US"/>
              <a:t>Click to edit Master title style</a:t>
            </a:r>
            <a:endParaRPr lang="en-IN"/>
          </a:p>
        </p:txBody>
      </p:sp>
      <p:sp>
        <p:nvSpPr>
          <p:cNvPr id="3" name="Date Placeholder 2"/>
          <p:cNvSpPr>
            <a:spLocks noGrp="1"/>
          </p:cNvSpPr>
          <p:nvPr>
            <p:ph type="dt" sz="half" idx="10"/>
          </p:nvPr>
        </p:nvSpPr>
        <p:spPr>
          <a:xfrm>
            <a:off x="163345" y="7225205"/>
            <a:ext cx="1521071" cy="273047"/>
          </a:xfrm>
        </p:spPr>
        <p:txBody>
          <a:bodyPr/>
          <a:lstStyle/>
          <a:p>
            <a:pPr>
              <a:defRPr/>
            </a:pPr>
            <a:fld id="{895465C8-0E71-406C-9EDF-6DC9EB482070}" type="datetime5">
              <a:rPr lang="en-IN" sz="1400" smtClean="0">
                <a:solidFill>
                  <a:srgbClr val="FFFFFF"/>
                </a:solidFill>
              </a:rPr>
              <a:pPr>
                <a:defRPr/>
              </a:pPr>
              <a:t>9-Aug-23</a:t>
            </a:fld>
            <a:endParaRPr lang="en-US" sz="1400" dirty="0">
              <a:solidFill>
                <a:srgbClr val="FFFFFF"/>
              </a:solidFill>
            </a:endParaRPr>
          </a:p>
        </p:txBody>
      </p:sp>
      <p:sp>
        <p:nvSpPr>
          <p:cNvPr id="5" name="Slide Number Placeholder 4"/>
          <p:cNvSpPr>
            <a:spLocks noGrp="1"/>
          </p:cNvSpPr>
          <p:nvPr>
            <p:ph type="sldNum" sz="quarter" idx="12"/>
          </p:nvPr>
        </p:nvSpPr>
        <p:spPr/>
        <p:txBody>
          <a:bodyPr/>
          <a:lstStyle/>
          <a:p>
            <a:pPr>
              <a:defRPr/>
            </a:pPr>
            <a:fld id="{2A66A362-4403-4718-B072-B01303837876}" type="slidenum">
              <a:rPr lang="en-US" smtClean="0">
                <a:solidFill>
                  <a:srgbClr val="FFFFFF"/>
                </a:solidFill>
              </a:rPr>
              <a:pPr>
                <a:defRPr/>
              </a:pPr>
              <a:t>‹#›</a:t>
            </a:fld>
            <a:endParaRPr lang="en-US">
              <a:solidFill>
                <a:srgbClr val="FFFFFF"/>
              </a:solidFill>
            </a:endParaRPr>
          </a:p>
        </p:txBody>
      </p:sp>
      <p:sp>
        <p:nvSpPr>
          <p:cNvPr id="8" name="Content Placeholder 2"/>
          <p:cNvSpPr>
            <a:spLocks noGrp="1"/>
          </p:cNvSpPr>
          <p:nvPr>
            <p:ph idx="1"/>
          </p:nvPr>
        </p:nvSpPr>
        <p:spPr>
          <a:xfrm>
            <a:off x="161748" y="1061161"/>
            <a:ext cx="5051250" cy="599601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2"/>
          <p:cNvSpPr>
            <a:spLocks noGrp="1"/>
          </p:cNvSpPr>
          <p:nvPr>
            <p:ph idx="13"/>
          </p:nvPr>
        </p:nvSpPr>
        <p:spPr>
          <a:xfrm>
            <a:off x="5435005" y="1054700"/>
            <a:ext cx="5051250" cy="600247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560228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3" name="Rectangle 19"/>
          <p:cNvSpPr>
            <a:spLocks noChangeArrowheads="1"/>
          </p:cNvSpPr>
          <p:nvPr userDrawn="1"/>
        </p:nvSpPr>
        <p:spPr bwMode="auto">
          <a:xfrm>
            <a:off x="0" y="7144692"/>
            <a:ext cx="10691813" cy="462077"/>
          </a:xfrm>
          <a:prstGeom prst="rect">
            <a:avLst/>
          </a:prstGeom>
          <a:solidFill>
            <a:srgbClr val="262673"/>
          </a:solidFill>
          <a:ln w="9525">
            <a:solidFill>
              <a:schemeClr val="tx1"/>
            </a:solidFill>
            <a:miter lim="800000"/>
            <a:headEnd/>
            <a:tailEnd/>
          </a:ln>
          <a:effectLst/>
        </p:spPr>
        <p:txBody>
          <a:bodyPr wrap="none" lIns="104296" tIns="52148" rIns="104296" bIns="52148" anchor="ctr"/>
          <a:lstStyle/>
          <a:p>
            <a:pPr eaLnBrk="0" fontAlgn="base" hangingPunct="0">
              <a:spcBef>
                <a:spcPct val="0"/>
              </a:spcBef>
              <a:spcAft>
                <a:spcPct val="0"/>
              </a:spcAft>
              <a:defRPr/>
            </a:pPr>
            <a:endParaRPr lang="en-US">
              <a:solidFill>
                <a:srgbClr val="000000"/>
              </a:solidFill>
            </a:endParaRPr>
          </a:p>
        </p:txBody>
      </p:sp>
      <p:sp>
        <p:nvSpPr>
          <p:cNvPr id="1030" name="Rectangle 3"/>
          <p:cNvSpPr>
            <a:spLocks noGrp="1" noChangeArrowheads="1"/>
          </p:cNvSpPr>
          <p:nvPr>
            <p:ph type="body" idx="1"/>
          </p:nvPr>
        </p:nvSpPr>
        <p:spPr bwMode="auto">
          <a:xfrm>
            <a:off x="178197" y="1050176"/>
            <a:ext cx="10335419" cy="583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vert="horz" wrap="square" lIns="104296" tIns="52148" rIns="104296" bIns="52148"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1052" name="Rectangle 28"/>
          <p:cNvSpPr>
            <a:spLocks noChangeArrowheads="1"/>
          </p:cNvSpPr>
          <p:nvPr userDrawn="1"/>
        </p:nvSpPr>
        <p:spPr bwMode="auto">
          <a:xfrm>
            <a:off x="0" y="911213"/>
            <a:ext cx="10691813" cy="132386"/>
          </a:xfrm>
          <a:prstGeom prst="rect">
            <a:avLst/>
          </a:prstGeom>
          <a:solidFill>
            <a:srgbClr val="262673"/>
          </a:solidFill>
          <a:ln w="9525">
            <a:solidFill>
              <a:schemeClr val="tx1"/>
            </a:solidFill>
            <a:miter lim="800000"/>
            <a:headEnd/>
            <a:tailEnd/>
          </a:ln>
          <a:effectLst/>
        </p:spPr>
        <p:txBody>
          <a:bodyPr wrap="none" lIns="104296" tIns="52148" rIns="104296" bIns="52148" anchor="ctr"/>
          <a:lstStyle/>
          <a:p>
            <a:pPr eaLnBrk="0" fontAlgn="base" hangingPunct="0">
              <a:lnSpc>
                <a:spcPts val="3600"/>
              </a:lnSpc>
              <a:spcBef>
                <a:spcPct val="0"/>
              </a:spcBef>
              <a:spcAft>
                <a:spcPct val="0"/>
              </a:spcAft>
              <a:defRPr/>
            </a:pPr>
            <a:endParaRPr lang="en-US" dirty="0">
              <a:solidFill>
                <a:srgbClr val="000000"/>
              </a:solidFill>
            </a:endParaRPr>
          </a:p>
        </p:txBody>
      </p:sp>
      <p:sp>
        <p:nvSpPr>
          <p:cNvPr id="1038" name="Rectangle 14"/>
          <p:cNvSpPr>
            <a:spLocks noGrp="1" noChangeArrowheads="1"/>
          </p:cNvSpPr>
          <p:nvPr>
            <p:ph type="dt" sz="half" idx="2"/>
          </p:nvPr>
        </p:nvSpPr>
        <p:spPr bwMode="auto">
          <a:xfrm>
            <a:off x="44550" y="7204203"/>
            <a:ext cx="1521071" cy="357060"/>
          </a:xfrm>
          <a:prstGeom prst="rect">
            <a:avLst/>
          </a:prstGeom>
          <a:noFill/>
          <a:ln w="9525">
            <a:noFill/>
            <a:miter lim="800000"/>
            <a:headEnd/>
            <a:tailEnd/>
          </a:ln>
          <a:effectLst/>
        </p:spPr>
        <p:txBody>
          <a:bodyPr vert="horz" wrap="square" lIns="104296" tIns="52148" rIns="104296" bIns="52148" numCol="1" anchor="t" anchorCtr="0" compatLnSpc="1">
            <a:prstTxWarp prst="textNoShape">
              <a:avLst/>
            </a:prstTxWarp>
          </a:bodyPr>
          <a:lstStyle>
            <a:lvl1pPr>
              <a:defRPr sz="1600">
                <a:solidFill>
                  <a:schemeClr val="bg1"/>
                </a:solidFill>
              </a:defRPr>
            </a:lvl1pPr>
          </a:lstStyle>
          <a:p>
            <a:pPr eaLnBrk="0" fontAlgn="base" hangingPunct="0">
              <a:spcBef>
                <a:spcPct val="0"/>
              </a:spcBef>
              <a:spcAft>
                <a:spcPct val="0"/>
              </a:spcAft>
              <a:defRPr/>
            </a:pPr>
            <a:fld id="{D173934C-5A8E-4307-8577-739A068507F4}" type="datetime5">
              <a:rPr lang="en-IN" sz="1400" smtClean="0">
                <a:solidFill>
                  <a:srgbClr val="FFFFFF"/>
                </a:solidFill>
              </a:rPr>
              <a:pPr eaLnBrk="0" fontAlgn="base" hangingPunct="0">
                <a:spcBef>
                  <a:spcPct val="0"/>
                </a:spcBef>
                <a:spcAft>
                  <a:spcPct val="0"/>
                </a:spcAft>
                <a:defRPr/>
              </a:pPr>
              <a:t>9-Aug-23</a:t>
            </a:fld>
            <a:endParaRPr lang="en-US" sz="1400" dirty="0">
              <a:solidFill>
                <a:srgbClr val="FFFFFF"/>
              </a:solidFill>
            </a:endParaRPr>
          </a:p>
        </p:txBody>
      </p:sp>
      <p:sp>
        <p:nvSpPr>
          <p:cNvPr id="1040" name="Rectangle 16"/>
          <p:cNvSpPr>
            <a:spLocks noGrp="1" noChangeArrowheads="1"/>
          </p:cNvSpPr>
          <p:nvPr>
            <p:ph type="sldNum" sz="quarter" idx="4"/>
          </p:nvPr>
        </p:nvSpPr>
        <p:spPr bwMode="auto">
          <a:xfrm>
            <a:off x="7974311" y="7225206"/>
            <a:ext cx="2494756" cy="311552"/>
          </a:xfrm>
          <a:prstGeom prst="rect">
            <a:avLst/>
          </a:prstGeom>
          <a:noFill/>
          <a:ln w="9525">
            <a:noFill/>
            <a:miter lim="800000"/>
            <a:headEnd/>
            <a:tailEnd/>
          </a:ln>
          <a:effectLst/>
        </p:spPr>
        <p:txBody>
          <a:bodyPr vert="horz" wrap="square" lIns="104296" tIns="52148" rIns="104296" bIns="52148" numCol="1" anchor="t" anchorCtr="0" compatLnSpc="1">
            <a:prstTxWarp prst="textNoShape">
              <a:avLst/>
            </a:prstTxWarp>
          </a:bodyPr>
          <a:lstStyle>
            <a:lvl1pPr algn="r">
              <a:defRPr sz="1600">
                <a:solidFill>
                  <a:schemeClr val="bg1"/>
                </a:solidFill>
              </a:defRPr>
            </a:lvl1pPr>
          </a:lstStyle>
          <a:p>
            <a:pPr eaLnBrk="0" fontAlgn="base" hangingPunct="0">
              <a:spcBef>
                <a:spcPct val="0"/>
              </a:spcBef>
              <a:spcAft>
                <a:spcPct val="0"/>
              </a:spcAft>
              <a:defRPr/>
            </a:pPr>
            <a:fld id="{2A66A362-4403-4718-B072-B01303837876}" type="slidenum">
              <a:rPr lang="en-US">
                <a:solidFill>
                  <a:srgbClr val="FFFFFF"/>
                </a:solidFill>
              </a:rPr>
              <a:pPr eaLnBrk="0" fontAlgn="base" hangingPunct="0">
                <a:spcBef>
                  <a:spcPct val="0"/>
                </a:spcBef>
                <a:spcAft>
                  <a:spcPct val="0"/>
                </a:spcAft>
                <a:defRPr/>
              </a:pPr>
              <a:t>‹#›</a:t>
            </a:fld>
            <a:endParaRPr lang="en-US">
              <a:solidFill>
                <a:srgbClr val="FFFFFF"/>
              </a:solidFill>
            </a:endParaRPr>
          </a:p>
        </p:txBody>
      </p:sp>
      <p:pic>
        <p:nvPicPr>
          <p:cNvPr id="8" name="Picture 2"/>
          <p:cNvPicPr>
            <a:picLocks noChangeAspect="1" noChangeArrowheads="1"/>
          </p:cNvPicPr>
          <p:nvPr userDrawn="1"/>
        </p:nvPicPr>
        <p:blipFill rotWithShape="1">
          <a:blip r:embed="rId5" cstate="print">
            <a:extLst>
              <a:ext uri="{28A0092B-C50C-407E-A947-70E740481C1C}">
                <a14:useLocalDpi xmlns:a14="http://schemas.microsoft.com/office/drawing/2010/main" val="0"/>
              </a:ext>
            </a:extLst>
          </a:blip>
          <a:srcRect t="8147" b="8028"/>
          <a:stretch/>
        </p:blipFill>
        <p:spPr bwMode="auto">
          <a:xfrm>
            <a:off x="0" y="83297"/>
            <a:ext cx="2834179" cy="8017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 Box 18"/>
          <p:cNvSpPr txBox="1">
            <a:spLocks noChangeArrowheads="1"/>
          </p:cNvSpPr>
          <p:nvPr userDrawn="1"/>
        </p:nvSpPr>
        <p:spPr bwMode="auto">
          <a:xfrm>
            <a:off x="2791751" y="7130629"/>
            <a:ext cx="5078611" cy="536202"/>
          </a:xfrm>
          <a:prstGeom prst="rect">
            <a:avLst/>
          </a:prstGeom>
          <a:noFill/>
          <a:ln w="9525">
            <a:noFill/>
            <a:miter lim="800000"/>
            <a:headEnd/>
            <a:tailEnd/>
          </a:ln>
          <a:effectLst/>
        </p:spPr>
        <p:txBody>
          <a:bodyPr lIns="104296" tIns="52148" rIns="104296" bIns="52148">
            <a:spAutoFit/>
          </a:bodyPr>
          <a:lstStyle/>
          <a:p>
            <a:pPr algn="ctr" eaLnBrk="0" fontAlgn="base" hangingPunct="0">
              <a:spcBef>
                <a:spcPct val="50000"/>
              </a:spcBef>
              <a:spcAft>
                <a:spcPct val="0"/>
              </a:spcAft>
              <a:defRPr/>
            </a:pPr>
            <a:r>
              <a:rPr lang="en-US" sz="2800" dirty="0">
                <a:solidFill>
                  <a:srgbClr val="FFFFFF"/>
                </a:solidFill>
                <a:latin typeface="French Script MT" pitchFamily="66" charset="0"/>
              </a:rPr>
              <a:t>Progress Through Quality Education</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p:txStyles>
    <p:titleStyle>
      <a:lvl1pPr algn="ctr" rtl="0" eaLnBrk="0" fontAlgn="base" hangingPunct="0">
        <a:spcBef>
          <a:spcPct val="0"/>
        </a:spcBef>
        <a:spcAft>
          <a:spcPct val="0"/>
        </a:spcAft>
        <a:defRPr sz="3600">
          <a:solidFill>
            <a:schemeClr val="tx1"/>
          </a:solidFill>
          <a:latin typeface="+mj-lt"/>
          <a:ea typeface="+mj-ea"/>
          <a:cs typeface="+mj-cs"/>
        </a:defRPr>
      </a:lvl1pPr>
      <a:lvl2pPr algn="ctr" rtl="0" eaLnBrk="0" fontAlgn="base" hangingPunct="0">
        <a:spcBef>
          <a:spcPct val="0"/>
        </a:spcBef>
        <a:spcAft>
          <a:spcPct val="0"/>
        </a:spcAft>
        <a:defRPr sz="3600">
          <a:solidFill>
            <a:schemeClr val="tx1"/>
          </a:solidFill>
          <a:latin typeface="Arial" charset="0"/>
        </a:defRPr>
      </a:lvl2pPr>
      <a:lvl3pPr algn="ctr" rtl="0" eaLnBrk="0" fontAlgn="base" hangingPunct="0">
        <a:spcBef>
          <a:spcPct val="0"/>
        </a:spcBef>
        <a:spcAft>
          <a:spcPct val="0"/>
        </a:spcAft>
        <a:defRPr sz="3600">
          <a:solidFill>
            <a:schemeClr val="tx1"/>
          </a:solidFill>
          <a:latin typeface="Arial" charset="0"/>
        </a:defRPr>
      </a:lvl3pPr>
      <a:lvl4pPr algn="ctr" rtl="0" eaLnBrk="0" fontAlgn="base" hangingPunct="0">
        <a:spcBef>
          <a:spcPct val="0"/>
        </a:spcBef>
        <a:spcAft>
          <a:spcPct val="0"/>
        </a:spcAft>
        <a:defRPr sz="3600">
          <a:solidFill>
            <a:schemeClr val="tx1"/>
          </a:solidFill>
          <a:latin typeface="Arial" charset="0"/>
        </a:defRPr>
      </a:lvl4pPr>
      <a:lvl5pPr algn="ctr" rtl="0" eaLnBrk="0" fontAlgn="base" hangingPunct="0">
        <a:spcBef>
          <a:spcPct val="0"/>
        </a:spcBef>
        <a:spcAft>
          <a:spcPct val="0"/>
        </a:spcAft>
        <a:defRPr sz="3600">
          <a:solidFill>
            <a:schemeClr val="tx1"/>
          </a:solidFill>
          <a:latin typeface="Arial" charset="0"/>
        </a:defRPr>
      </a:lvl5pPr>
      <a:lvl6pPr marL="521482" algn="ctr" rtl="0" fontAlgn="base">
        <a:spcBef>
          <a:spcPct val="0"/>
        </a:spcBef>
        <a:spcAft>
          <a:spcPct val="0"/>
        </a:spcAft>
        <a:defRPr sz="3600">
          <a:solidFill>
            <a:schemeClr val="bg1"/>
          </a:solidFill>
          <a:latin typeface="Arial" charset="0"/>
        </a:defRPr>
      </a:lvl6pPr>
      <a:lvl7pPr marL="1042965" algn="ctr" rtl="0" fontAlgn="base">
        <a:spcBef>
          <a:spcPct val="0"/>
        </a:spcBef>
        <a:spcAft>
          <a:spcPct val="0"/>
        </a:spcAft>
        <a:defRPr sz="3600">
          <a:solidFill>
            <a:schemeClr val="bg1"/>
          </a:solidFill>
          <a:latin typeface="Arial" charset="0"/>
        </a:defRPr>
      </a:lvl7pPr>
      <a:lvl8pPr marL="1564447" algn="ctr" rtl="0" fontAlgn="base">
        <a:spcBef>
          <a:spcPct val="0"/>
        </a:spcBef>
        <a:spcAft>
          <a:spcPct val="0"/>
        </a:spcAft>
        <a:defRPr sz="3600">
          <a:solidFill>
            <a:schemeClr val="bg1"/>
          </a:solidFill>
          <a:latin typeface="Arial" charset="0"/>
        </a:defRPr>
      </a:lvl8pPr>
      <a:lvl9pPr marL="2085929" algn="ctr" rtl="0" fontAlgn="base">
        <a:spcBef>
          <a:spcPct val="0"/>
        </a:spcBef>
        <a:spcAft>
          <a:spcPct val="0"/>
        </a:spcAft>
        <a:defRPr sz="3600">
          <a:solidFill>
            <a:schemeClr val="bg1"/>
          </a:solidFill>
          <a:latin typeface="Arial" charset="0"/>
        </a:defRPr>
      </a:lvl9pPr>
    </p:titleStyle>
    <p:bodyStyle>
      <a:lvl1pPr marL="391112" indent="-391112" algn="l" rtl="0" eaLnBrk="0" fontAlgn="base" hangingPunct="0">
        <a:lnSpc>
          <a:spcPts val="4400"/>
        </a:lnSpc>
        <a:spcBef>
          <a:spcPts val="0"/>
        </a:spcBef>
        <a:spcAft>
          <a:spcPct val="0"/>
        </a:spcAft>
        <a:buClr>
          <a:srgbClr val="000097"/>
        </a:buClr>
        <a:buChar char="•"/>
        <a:defRPr sz="3200">
          <a:solidFill>
            <a:schemeClr val="tx1"/>
          </a:solidFill>
          <a:latin typeface="+mn-lt"/>
          <a:ea typeface="+mn-ea"/>
          <a:cs typeface="+mn-cs"/>
        </a:defRPr>
      </a:lvl1pPr>
      <a:lvl2pPr marL="847409" indent="-325926" algn="l" rtl="0" eaLnBrk="0" fontAlgn="base" hangingPunct="0">
        <a:lnSpc>
          <a:spcPts val="4400"/>
        </a:lnSpc>
        <a:spcBef>
          <a:spcPts val="0"/>
        </a:spcBef>
        <a:spcAft>
          <a:spcPct val="0"/>
        </a:spcAft>
        <a:buClr>
          <a:schemeClr val="tx1"/>
        </a:buClr>
        <a:buFont typeface="Arial" charset="0"/>
        <a:buChar char="–"/>
        <a:defRPr sz="2700">
          <a:solidFill>
            <a:srgbClr val="000097"/>
          </a:solidFill>
          <a:latin typeface="+mn-lt"/>
        </a:defRPr>
      </a:lvl2pPr>
      <a:lvl3pPr marL="1303706" indent="-260741" algn="l" rtl="0" eaLnBrk="0" fontAlgn="base" hangingPunct="0">
        <a:lnSpc>
          <a:spcPts val="4400"/>
        </a:lnSpc>
        <a:spcBef>
          <a:spcPts val="0"/>
        </a:spcBef>
        <a:spcAft>
          <a:spcPct val="0"/>
        </a:spcAft>
        <a:buClr>
          <a:srgbClr val="000097"/>
        </a:buClr>
        <a:buFont typeface="Wingdings" pitchFamily="2" charset="2"/>
        <a:buChar char="ü"/>
        <a:defRPr sz="2300">
          <a:solidFill>
            <a:schemeClr val="tx1"/>
          </a:solidFill>
          <a:latin typeface="+mn-lt"/>
        </a:defRPr>
      </a:lvl3pPr>
      <a:lvl4pPr marL="1825188" indent="-260741" algn="l" rtl="0" eaLnBrk="0" fontAlgn="base" hangingPunct="0">
        <a:lnSpc>
          <a:spcPts val="4400"/>
        </a:lnSpc>
        <a:spcBef>
          <a:spcPts val="0"/>
        </a:spcBef>
        <a:spcAft>
          <a:spcPct val="0"/>
        </a:spcAft>
        <a:buClr>
          <a:schemeClr val="tx1"/>
        </a:buClr>
        <a:buFont typeface="Arial" charset="0"/>
        <a:buChar char="–"/>
        <a:defRPr>
          <a:solidFill>
            <a:srgbClr val="000097"/>
          </a:solidFill>
          <a:latin typeface="+mn-lt"/>
        </a:defRPr>
      </a:lvl4pPr>
      <a:lvl5pPr marL="2346670" indent="-260741" algn="l" rtl="0" eaLnBrk="0" fontAlgn="base" hangingPunct="0">
        <a:lnSpc>
          <a:spcPts val="4400"/>
        </a:lnSpc>
        <a:spcBef>
          <a:spcPts val="0"/>
        </a:spcBef>
        <a:spcAft>
          <a:spcPct val="0"/>
        </a:spcAft>
        <a:buClr>
          <a:srgbClr val="000097"/>
        </a:buClr>
        <a:buFont typeface="Arial" charset="0"/>
        <a:buChar char="»"/>
        <a:defRPr>
          <a:solidFill>
            <a:schemeClr val="tx1"/>
          </a:solidFill>
          <a:latin typeface="+mn-lt"/>
        </a:defRPr>
      </a:lvl5pPr>
      <a:lvl6pPr marL="2868153" indent="-260741" algn="l" rtl="0" fontAlgn="base">
        <a:spcBef>
          <a:spcPct val="20000"/>
        </a:spcBef>
        <a:spcAft>
          <a:spcPct val="0"/>
        </a:spcAft>
        <a:buClr>
          <a:srgbClr val="000097"/>
        </a:buClr>
        <a:buFont typeface="Arial" charset="0"/>
        <a:buChar char="»"/>
        <a:defRPr>
          <a:solidFill>
            <a:schemeClr val="tx1"/>
          </a:solidFill>
          <a:latin typeface="+mn-lt"/>
        </a:defRPr>
      </a:lvl6pPr>
      <a:lvl7pPr marL="3389635" indent="-260741" algn="l" rtl="0" fontAlgn="base">
        <a:spcBef>
          <a:spcPct val="20000"/>
        </a:spcBef>
        <a:spcAft>
          <a:spcPct val="0"/>
        </a:spcAft>
        <a:buClr>
          <a:srgbClr val="000097"/>
        </a:buClr>
        <a:buFont typeface="Arial" charset="0"/>
        <a:buChar char="»"/>
        <a:defRPr>
          <a:solidFill>
            <a:schemeClr val="tx1"/>
          </a:solidFill>
          <a:latin typeface="+mn-lt"/>
        </a:defRPr>
      </a:lvl7pPr>
      <a:lvl8pPr marL="3911117" indent="-260741" algn="l" rtl="0" fontAlgn="base">
        <a:spcBef>
          <a:spcPct val="20000"/>
        </a:spcBef>
        <a:spcAft>
          <a:spcPct val="0"/>
        </a:spcAft>
        <a:buClr>
          <a:srgbClr val="000097"/>
        </a:buClr>
        <a:buFont typeface="Arial" charset="0"/>
        <a:buChar char="»"/>
        <a:defRPr>
          <a:solidFill>
            <a:schemeClr val="tx1"/>
          </a:solidFill>
          <a:latin typeface="+mn-lt"/>
        </a:defRPr>
      </a:lvl8pPr>
      <a:lvl9pPr marL="4432600" indent="-260741" algn="l" rtl="0" fontAlgn="base">
        <a:spcBef>
          <a:spcPct val="20000"/>
        </a:spcBef>
        <a:spcAft>
          <a:spcPct val="0"/>
        </a:spcAft>
        <a:buClr>
          <a:srgbClr val="000097"/>
        </a:buClr>
        <a:buFont typeface="Arial" charset="0"/>
        <a:buChar char="»"/>
        <a:defRPr>
          <a:solidFill>
            <a:schemeClr val="tx1"/>
          </a:solidFill>
          <a:latin typeface="+mn-lt"/>
        </a:defRPr>
      </a:lvl9pPr>
    </p:bodyStyle>
    <p:otherStyle>
      <a:defPPr>
        <a:defRPr lang="en-US"/>
      </a:defPPr>
      <a:lvl1pPr marL="0" algn="l" defTabSz="1042965" rtl="0" eaLnBrk="1" latinLnBrk="0" hangingPunct="1">
        <a:defRPr sz="2100" kern="1200">
          <a:solidFill>
            <a:schemeClr val="tx1"/>
          </a:solidFill>
          <a:latin typeface="+mn-lt"/>
          <a:ea typeface="+mn-ea"/>
          <a:cs typeface="+mn-cs"/>
        </a:defRPr>
      </a:lvl1pPr>
      <a:lvl2pPr marL="521482" algn="l" defTabSz="1042965" rtl="0" eaLnBrk="1" latinLnBrk="0" hangingPunct="1">
        <a:defRPr sz="2100" kern="1200">
          <a:solidFill>
            <a:schemeClr val="tx1"/>
          </a:solidFill>
          <a:latin typeface="+mn-lt"/>
          <a:ea typeface="+mn-ea"/>
          <a:cs typeface="+mn-cs"/>
        </a:defRPr>
      </a:lvl2pPr>
      <a:lvl3pPr marL="1042965" algn="l" defTabSz="1042965" rtl="0" eaLnBrk="1" latinLnBrk="0" hangingPunct="1">
        <a:defRPr sz="2100" kern="1200">
          <a:solidFill>
            <a:schemeClr val="tx1"/>
          </a:solidFill>
          <a:latin typeface="+mn-lt"/>
          <a:ea typeface="+mn-ea"/>
          <a:cs typeface="+mn-cs"/>
        </a:defRPr>
      </a:lvl3pPr>
      <a:lvl4pPr marL="1564447" algn="l" defTabSz="1042965" rtl="0" eaLnBrk="1" latinLnBrk="0" hangingPunct="1">
        <a:defRPr sz="2100" kern="1200">
          <a:solidFill>
            <a:schemeClr val="tx1"/>
          </a:solidFill>
          <a:latin typeface="+mn-lt"/>
          <a:ea typeface="+mn-ea"/>
          <a:cs typeface="+mn-cs"/>
        </a:defRPr>
      </a:lvl4pPr>
      <a:lvl5pPr marL="2085929" algn="l" defTabSz="1042965" rtl="0" eaLnBrk="1" latinLnBrk="0" hangingPunct="1">
        <a:defRPr sz="2100" kern="1200">
          <a:solidFill>
            <a:schemeClr val="tx1"/>
          </a:solidFill>
          <a:latin typeface="+mn-lt"/>
          <a:ea typeface="+mn-ea"/>
          <a:cs typeface="+mn-cs"/>
        </a:defRPr>
      </a:lvl5pPr>
      <a:lvl6pPr marL="2607412" algn="l" defTabSz="1042965" rtl="0" eaLnBrk="1" latinLnBrk="0" hangingPunct="1">
        <a:defRPr sz="2100" kern="1200">
          <a:solidFill>
            <a:schemeClr val="tx1"/>
          </a:solidFill>
          <a:latin typeface="+mn-lt"/>
          <a:ea typeface="+mn-ea"/>
          <a:cs typeface="+mn-cs"/>
        </a:defRPr>
      </a:lvl6pPr>
      <a:lvl7pPr marL="3128894" algn="l" defTabSz="1042965" rtl="0" eaLnBrk="1" latinLnBrk="0" hangingPunct="1">
        <a:defRPr sz="2100" kern="1200">
          <a:solidFill>
            <a:schemeClr val="tx1"/>
          </a:solidFill>
          <a:latin typeface="+mn-lt"/>
          <a:ea typeface="+mn-ea"/>
          <a:cs typeface="+mn-cs"/>
        </a:defRPr>
      </a:lvl7pPr>
      <a:lvl8pPr marL="3650376" algn="l" defTabSz="1042965" rtl="0" eaLnBrk="1" latinLnBrk="0" hangingPunct="1">
        <a:defRPr sz="2100" kern="1200">
          <a:solidFill>
            <a:schemeClr val="tx1"/>
          </a:solidFill>
          <a:latin typeface="+mn-lt"/>
          <a:ea typeface="+mn-ea"/>
          <a:cs typeface="+mn-cs"/>
        </a:defRPr>
      </a:lvl8pPr>
      <a:lvl9pPr marL="4171859" algn="l" defTabSz="1042965" rtl="0" eaLnBrk="1" latinLnBrk="0" hangingPunct="1">
        <a:defRPr sz="21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58D96D8-C2D3-4777-B48F-C78F8EAE2771}"/>
              </a:ext>
            </a:extLst>
          </p:cNvPr>
          <p:cNvSpPr>
            <a:spLocks noGrp="1"/>
          </p:cNvSpPr>
          <p:nvPr>
            <p:ph idx="1"/>
          </p:nvPr>
        </p:nvSpPr>
        <p:spPr>
          <a:xfrm>
            <a:off x="164306" y="961231"/>
            <a:ext cx="10335419" cy="5838975"/>
          </a:xfrm>
        </p:spPr>
        <p:txBody>
          <a:bodyPr/>
          <a:lstStyle/>
          <a:p>
            <a:pPr marL="0" indent="0">
              <a:buNone/>
            </a:pPr>
            <a:endParaRPr lang="en-US" sz="3200" b="1" dirty="0">
              <a:solidFill>
                <a:srgbClr val="002060"/>
              </a:solidFill>
            </a:endParaRPr>
          </a:p>
          <a:p>
            <a:pPr marL="0" indent="0">
              <a:buNone/>
            </a:pPr>
            <a:endParaRPr lang="en-US" b="1" dirty="0">
              <a:solidFill>
                <a:srgbClr val="002060"/>
              </a:solidFill>
            </a:endParaRPr>
          </a:p>
          <a:p>
            <a:pPr marL="0" indent="0">
              <a:buNone/>
            </a:pPr>
            <a:r>
              <a:rPr lang="en-GB" sz="2400" b="1" dirty="0" smtClean="0">
                <a:solidFill>
                  <a:srgbClr val="002060"/>
                </a:solidFill>
              </a:rPr>
              <a:t>Foundations of Management &amp; Organizational Behaviour</a:t>
            </a:r>
            <a:endParaRPr lang="en-US" sz="2400" b="1" dirty="0" smtClean="0">
              <a:solidFill>
                <a:srgbClr val="002060"/>
              </a:solidFill>
            </a:endParaRPr>
          </a:p>
          <a:p>
            <a:pPr marL="0" indent="0">
              <a:buNone/>
            </a:pPr>
            <a:endParaRPr lang="en-US" b="1" dirty="0">
              <a:solidFill>
                <a:srgbClr val="C00000"/>
              </a:solidFill>
            </a:endParaRPr>
          </a:p>
          <a:p>
            <a:pPr marL="0" indent="0">
              <a:buNone/>
            </a:pPr>
            <a:r>
              <a:rPr lang="en-US" b="1" dirty="0" smtClean="0">
                <a:solidFill>
                  <a:srgbClr val="C00000"/>
                </a:solidFill>
              </a:rPr>
              <a:t>Topic:</a:t>
            </a:r>
            <a:r>
              <a:rPr lang="en-GB" dirty="0"/>
              <a:t>Functional Management </a:t>
            </a:r>
            <a:r>
              <a:rPr lang="en-GB" dirty="0" smtClean="0"/>
              <a:t>&amp;Levels</a:t>
            </a:r>
            <a:endParaRPr lang="en-US" b="1" dirty="0">
              <a:solidFill>
                <a:srgbClr val="002060"/>
              </a:solidFill>
            </a:endParaRPr>
          </a:p>
          <a:p>
            <a:pPr marL="0" indent="0" algn="ctr" eaLnBrk="1" hangingPunct="1">
              <a:buNone/>
              <a:defRPr/>
            </a:pPr>
            <a:r>
              <a:rPr lang="en-US" sz="2000" b="1" dirty="0">
                <a:solidFill>
                  <a:srgbClr val="002060"/>
                </a:solidFill>
              </a:rPr>
              <a:t>Dr. C. Vijaya Banu</a:t>
            </a:r>
          </a:p>
          <a:p>
            <a:pPr marL="0" indent="0" algn="ctr" eaLnBrk="1" hangingPunct="1">
              <a:buNone/>
              <a:defRPr/>
            </a:pPr>
            <a:r>
              <a:rPr lang="en-US" sz="2000" b="1" dirty="0" smtClean="0">
                <a:solidFill>
                  <a:srgbClr val="002060"/>
                </a:solidFill>
              </a:rPr>
              <a:t> </a:t>
            </a:r>
            <a:r>
              <a:rPr lang="en-US" sz="2000" b="1" dirty="0">
                <a:solidFill>
                  <a:srgbClr val="002060"/>
                </a:solidFill>
              </a:rPr>
              <a:t>Professor , School of Management</a:t>
            </a:r>
          </a:p>
          <a:p>
            <a:pPr marL="0" indent="0" algn="ctr" eaLnBrk="1" hangingPunct="1">
              <a:buNone/>
              <a:defRPr/>
            </a:pPr>
            <a:r>
              <a:rPr lang="en-US" sz="2000" b="1" dirty="0">
                <a:solidFill>
                  <a:srgbClr val="002060"/>
                </a:solidFill>
              </a:rPr>
              <a:t>SASTRA Deemed University, Thanjavur – 613 401</a:t>
            </a:r>
          </a:p>
          <a:p>
            <a:pPr marL="0" indent="0" algn="ctr" eaLnBrk="1" hangingPunct="1">
              <a:buNone/>
              <a:defRPr/>
            </a:pPr>
            <a:r>
              <a:rPr lang="en-US" sz="2000" b="1" dirty="0">
                <a:solidFill>
                  <a:srgbClr val="C00000"/>
                </a:solidFill>
              </a:rPr>
              <a:t>vijayabanu@mba.sastra.edu</a:t>
            </a:r>
          </a:p>
          <a:p>
            <a:pPr marL="0" indent="0">
              <a:buNone/>
            </a:pPr>
            <a:endParaRPr lang="en-IN" dirty="0"/>
          </a:p>
        </p:txBody>
      </p:sp>
      <p:sp>
        <p:nvSpPr>
          <p:cNvPr id="4" name="Date Placeholder 3">
            <a:extLst>
              <a:ext uri="{FF2B5EF4-FFF2-40B4-BE49-F238E27FC236}">
                <a16:creationId xmlns:a16="http://schemas.microsoft.com/office/drawing/2014/main" id="{76E78F1E-BCE3-4B91-B0B3-00747DFD291A}"/>
              </a:ext>
            </a:extLst>
          </p:cNvPr>
          <p:cNvSpPr>
            <a:spLocks noGrp="1"/>
          </p:cNvSpPr>
          <p:nvPr>
            <p:ph type="dt" sz="half" idx="10"/>
          </p:nvPr>
        </p:nvSpPr>
        <p:spPr>
          <a:xfrm>
            <a:off x="178198" y="7225206"/>
            <a:ext cx="1446790" cy="304052"/>
          </a:xfrm>
        </p:spPr>
        <p:txBody>
          <a:bodyPr/>
          <a:lstStyle/>
          <a:p>
            <a:pPr>
              <a:defRPr/>
            </a:pPr>
            <a:r>
              <a:rPr lang="en-US" dirty="0" smtClean="0">
                <a:solidFill>
                  <a:srgbClr val="FFFFFF"/>
                </a:solidFill>
              </a:rPr>
              <a:t>15-10-2020</a:t>
            </a:r>
            <a:endParaRPr lang="en-US" dirty="0">
              <a:solidFill>
                <a:srgbClr val="FFFFFF"/>
              </a:solidFill>
            </a:endParaRPr>
          </a:p>
        </p:txBody>
      </p:sp>
      <p:sp>
        <p:nvSpPr>
          <p:cNvPr id="5" name="Slide Number Placeholder 4">
            <a:extLst>
              <a:ext uri="{FF2B5EF4-FFF2-40B4-BE49-F238E27FC236}">
                <a16:creationId xmlns:a16="http://schemas.microsoft.com/office/drawing/2014/main" id="{E3DE906A-E1B5-4D32-8332-A3EC40A052EF}"/>
              </a:ext>
            </a:extLst>
          </p:cNvPr>
          <p:cNvSpPr>
            <a:spLocks noGrp="1"/>
          </p:cNvSpPr>
          <p:nvPr>
            <p:ph type="sldNum" sz="quarter" idx="12"/>
          </p:nvPr>
        </p:nvSpPr>
        <p:spPr/>
        <p:txBody>
          <a:bodyPr/>
          <a:lstStyle/>
          <a:p>
            <a:pPr>
              <a:defRPr/>
            </a:pPr>
            <a:fld id="{2A66A362-4403-4718-B072-B01303837876}" type="slidenum">
              <a:rPr lang="en-US" smtClean="0">
                <a:solidFill>
                  <a:srgbClr val="FFFFFF"/>
                </a:solidFill>
              </a:rPr>
              <a:pPr>
                <a:defRPr/>
              </a:pPr>
              <a:t>1</a:t>
            </a:fld>
            <a:endParaRPr lang="en-US">
              <a:solidFill>
                <a:srgbClr val="FFFFFF"/>
              </a:solidFill>
            </a:endParaRPr>
          </a:p>
        </p:txBody>
      </p:sp>
    </p:spTree>
    <p:extLst>
      <p:ext uri="{BB962C8B-B14F-4D97-AF65-F5344CB8AC3E}">
        <p14:creationId xmlns:p14="http://schemas.microsoft.com/office/powerpoint/2010/main" val="2860261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Office management</a:t>
            </a:r>
          </a:p>
        </p:txBody>
      </p:sp>
      <p:sp>
        <p:nvSpPr>
          <p:cNvPr id="4" name="Date Placeholder 3"/>
          <p:cNvSpPr>
            <a:spLocks noGrp="1"/>
          </p:cNvSpPr>
          <p:nvPr>
            <p:ph type="dt" sz="half" idx="10"/>
          </p:nvPr>
        </p:nvSpPr>
        <p:spPr/>
        <p:txBody>
          <a:bodyPr/>
          <a:lstStyle/>
          <a:p>
            <a:pPr>
              <a:defRPr/>
            </a:pPr>
            <a:fld id="{5E4AD047-73D5-461C-8EC7-AF8E79B1D8CA}" type="datetime5">
              <a:rPr lang="en-IN" smtClean="0">
                <a:solidFill>
                  <a:srgbClr val="FFFFFF"/>
                </a:solidFill>
              </a:rPr>
              <a:pPr>
                <a:defRPr/>
              </a:pPr>
              <a:t>9-Aug-23</a:t>
            </a:fld>
            <a:endParaRPr lang="en-US" dirty="0">
              <a:solidFill>
                <a:srgbClr val="FFFFFF"/>
              </a:solidFill>
            </a:endParaRPr>
          </a:p>
        </p:txBody>
      </p:sp>
      <p:sp>
        <p:nvSpPr>
          <p:cNvPr id="5" name="Slide Number Placeholder 4"/>
          <p:cNvSpPr>
            <a:spLocks noGrp="1"/>
          </p:cNvSpPr>
          <p:nvPr>
            <p:ph type="sldNum" sz="quarter" idx="12"/>
          </p:nvPr>
        </p:nvSpPr>
        <p:spPr/>
        <p:txBody>
          <a:bodyPr/>
          <a:lstStyle/>
          <a:p>
            <a:pPr>
              <a:defRPr/>
            </a:pPr>
            <a:fld id="{2A66A362-4403-4718-B072-B01303837876}" type="slidenum">
              <a:rPr lang="en-US" smtClean="0">
                <a:solidFill>
                  <a:srgbClr val="FFFFFF"/>
                </a:solidFill>
              </a:rPr>
              <a:pPr>
                <a:defRPr/>
              </a:pPr>
              <a:t>10</a:t>
            </a:fld>
            <a:endParaRPr lang="en-US">
              <a:solidFill>
                <a:srgbClr val="FFFFFF"/>
              </a:solidFill>
            </a:endParaRPr>
          </a:p>
        </p:txBody>
      </p:sp>
      <p:sp>
        <p:nvSpPr>
          <p:cNvPr id="3" name="Content Placeholder 2"/>
          <p:cNvSpPr>
            <a:spLocks noGrp="1"/>
          </p:cNvSpPr>
          <p:nvPr>
            <p:ph idx="1"/>
          </p:nvPr>
        </p:nvSpPr>
        <p:spPr/>
        <p:txBody>
          <a:bodyPr/>
          <a:lstStyle/>
          <a:p>
            <a:pPr marL="0" indent="0" algn="just">
              <a:buNone/>
            </a:pPr>
            <a:r>
              <a:rPr lang="en-IN" sz="2800" dirty="0"/>
              <a:t>Office management is directing &amp; controlling of an office in order to achieve its specified purpose in the most economical way. It is a process of overlooking the day- to-day operations of an offic</a:t>
            </a:r>
            <a:r>
              <a:rPr lang="en-IN" dirty="0"/>
              <a:t>e.</a:t>
            </a:r>
          </a:p>
        </p:txBody>
      </p:sp>
      <p:pic>
        <p:nvPicPr>
          <p:cNvPr id="7170" name="Picture 2"/>
          <p:cNvPicPr>
            <a:picLocks noGrp="1" noChangeAspect="1" noChangeArrowheads="1"/>
          </p:cNvPicPr>
          <p:nvPr>
            <p:ph idx="13"/>
          </p:nvPr>
        </p:nvPicPr>
        <p:blipFill>
          <a:blip r:embed="rId2">
            <a:extLst>
              <a:ext uri="{28A0092B-C50C-407E-A947-70E740481C1C}">
                <a14:useLocalDpi xmlns:a14="http://schemas.microsoft.com/office/drawing/2010/main" val="0"/>
              </a:ext>
            </a:extLst>
          </a:blip>
          <a:srcRect/>
          <a:stretch>
            <a:fillRect/>
          </a:stretch>
        </p:blipFill>
        <p:spPr bwMode="auto">
          <a:xfrm>
            <a:off x="5530532" y="1113631"/>
            <a:ext cx="4861560" cy="5715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0376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IN" dirty="0" smtClean="0"/>
              <a:t>Coordination</a:t>
            </a:r>
            <a:endParaRPr lang="en-IN" dirty="0"/>
          </a:p>
        </p:txBody>
      </p:sp>
      <p:sp>
        <p:nvSpPr>
          <p:cNvPr id="3" name="Date Placeholder 2"/>
          <p:cNvSpPr>
            <a:spLocks noGrp="1"/>
          </p:cNvSpPr>
          <p:nvPr>
            <p:ph type="dt" sz="half" idx="10"/>
          </p:nvPr>
        </p:nvSpPr>
        <p:spPr/>
        <p:txBody>
          <a:bodyPr/>
          <a:lstStyle/>
          <a:p>
            <a:pPr>
              <a:defRPr/>
            </a:pPr>
            <a:fld id="{895465C8-0E71-406C-9EDF-6DC9EB482070}" type="datetime5">
              <a:rPr lang="en-IN" sz="1400" smtClean="0">
                <a:solidFill>
                  <a:srgbClr val="FFFFFF"/>
                </a:solidFill>
              </a:rPr>
              <a:pPr>
                <a:defRPr/>
              </a:pPr>
              <a:t>9-Aug-23</a:t>
            </a:fld>
            <a:endParaRPr lang="en-US" sz="1400" dirty="0">
              <a:solidFill>
                <a:srgbClr val="FFFFFF"/>
              </a:solidFill>
            </a:endParaRPr>
          </a:p>
        </p:txBody>
      </p:sp>
      <p:sp>
        <p:nvSpPr>
          <p:cNvPr id="4" name="Slide Number Placeholder 3"/>
          <p:cNvSpPr>
            <a:spLocks noGrp="1"/>
          </p:cNvSpPr>
          <p:nvPr>
            <p:ph type="sldNum" sz="quarter" idx="12"/>
          </p:nvPr>
        </p:nvSpPr>
        <p:spPr/>
        <p:txBody>
          <a:bodyPr/>
          <a:lstStyle/>
          <a:p>
            <a:pPr>
              <a:defRPr/>
            </a:pPr>
            <a:fld id="{2A66A362-4403-4718-B072-B01303837876}" type="slidenum">
              <a:rPr lang="en-US" smtClean="0">
                <a:solidFill>
                  <a:srgbClr val="FFFFFF"/>
                </a:solidFill>
              </a:rPr>
              <a:pPr>
                <a:defRPr/>
              </a:pPr>
              <a:t>11</a:t>
            </a:fld>
            <a:endParaRPr lang="en-US">
              <a:solidFill>
                <a:srgbClr val="FFFFFF"/>
              </a:solidFill>
            </a:endParaRPr>
          </a:p>
        </p:txBody>
      </p:sp>
      <p:pic>
        <p:nvPicPr>
          <p:cNvPr id="1024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40494" y="1113631"/>
            <a:ext cx="9865951" cy="55999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13853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IN" sz="2400" dirty="0"/>
              <a:t>Management involves coordinating and overseeing the work activities of others so that their activities are completed efficiently and </a:t>
            </a:r>
            <a:r>
              <a:rPr lang="en-IN" sz="2400" dirty="0" smtClean="0"/>
              <a:t>effectively</a:t>
            </a:r>
          </a:p>
          <a:p>
            <a:r>
              <a:rPr lang="en-IN" sz="2400" dirty="0">
                <a:solidFill>
                  <a:srgbClr val="C00000"/>
                </a:solidFill>
              </a:rPr>
              <a:t>Efficiency </a:t>
            </a:r>
            <a:r>
              <a:rPr lang="en-IN" sz="2400" dirty="0"/>
              <a:t>refers to getting the most output from the least amount of inputs. Because managers deal with scarce inputs—including resources such as people, money, and equipment—they’re concerned with the efficient use of those </a:t>
            </a:r>
            <a:r>
              <a:rPr lang="en-IN" sz="2400" dirty="0" smtClean="0"/>
              <a:t>resources</a:t>
            </a:r>
          </a:p>
          <a:p>
            <a:r>
              <a:rPr lang="en-IN" sz="2400" dirty="0">
                <a:solidFill>
                  <a:srgbClr val="C00000"/>
                </a:solidFill>
              </a:rPr>
              <a:t>Effectiveness </a:t>
            </a:r>
            <a:r>
              <a:rPr lang="en-IN" sz="2400" dirty="0"/>
              <a:t>is often described as “doing the right things”—that is, doing those work activities that will help the organization reach its goals</a:t>
            </a:r>
          </a:p>
        </p:txBody>
      </p:sp>
      <p:sp>
        <p:nvSpPr>
          <p:cNvPr id="4" name="Date Placeholder 3"/>
          <p:cNvSpPr>
            <a:spLocks noGrp="1"/>
          </p:cNvSpPr>
          <p:nvPr>
            <p:ph type="dt" sz="half" idx="10"/>
          </p:nvPr>
        </p:nvSpPr>
        <p:spPr/>
        <p:txBody>
          <a:bodyPr/>
          <a:lstStyle/>
          <a:p>
            <a:pPr>
              <a:defRPr/>
            </a:pPr>
            <a:fld id="{5E4AD047-73D5-461C-8EC7-AF8E79B1D8CA}" type="datetime5">
              <a:rPr lang="en-IN" smtClean="0">
                <a:solidFill>
                  <a:srgbClr val="FFFFFF"/>
                </a:solidFill>
              </a:rPr>
              <a:pPr>
                <a:defRPr/>
              </a:pPr>
              <a:t>9-Aug-23</a:t>
            </a:fld>
            <a:endParaRPr lang="en-US" dirty="0">
              <a:solidFill>
                <a:srgbClr val="FFFFFF"/>
              </a:solidFill>
            </a:endParaRPr>
          </a:p>
        </p:txBody>
      </p:sp>
      <p:sp>
        <p:nvSpPr>
          <p:cNvPr id="5" name="Slide Number Placeholder 4"/>
          <p:cNvSpPr>
            <a:spLocks noGrp="1"/>
          </p:cNvSpPr>
          <p:nvPr>
            <p:ph type="sldNum" sz="quarter" idx="12"/>
          </p:nvPr>
        </p:nvSpPr>
        <p:spPr/>
        <p:txBody>
          <a:bodyPr/>
          <a:lstStyle/>
          <a:p>
            <a:pPr>
              <a:defRPr/>
            </a:pPr>
            <a:fld id="{2A66A362-4403-4718-B072-B01303837876}" type="slidenum">
              <a:rPr lang="en-US" smtClean="0">
                <a:solidFill>
                  <a:srgbClr val="FFFFFF"/>
                </a:solidFill>
              </a:rPr>
              <a:pPr>
                <a:defRPr/>
              </a:pPr>
              <a:t>12</a:t>
            </a:fld>
            <a:endParaRPr lang="en-US">
              <a:solidFill>
                <a:srgbClr val="FFFFFF"/>
              </a:solidFill>
            </a:endParaRPr>
          </a:p>
        </p:txBody>
      </p:sp>
    </p:spTree>
    <p:extLst>
      <p:ext uri="{BB962C8B-B14F-4D97-AF65-F5344CB8AC3E}">
        <p14:creationId xmlns:p14="http://schemas.microsoft.com/office/powerpoint/2010/main" val="17632365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a:defRPr/>
            </a:pPr>
            <a:fld id="{5E4AD047-73D5-461C-8EC7-AF8E79B1D8CA}" type="datetime5">
              <a:rPr lang="en-IN" smtClean="0">
                <a:solidFill>
                  <a:srgbClr val="FFFFFF"/>
                </a:solidFill>
              </a:rPr>
              <a:pPr>
                <a:defRPr/>
              </a:pPr>
              <a:t>9-Aug-23</a:t>
            </a:fld>
            <a:endParaRPr lang="en-US" dirty="0">
              <a:solidFill>
                <a:srgbClr val="FFFFFF"/>
              </a:solidFill>
            </a:endParaRPr>
          </a:p>
        </p:txBody>
      </p:sp>
      <p:sp>
        <p:nvSpPr>
          <p:cNvPr id="5" name="Slide Number Placeholder 4"/>
          <p:cNvSpPr>
            <a:spLocks noGrp="1"/>
          </p:cNvSpPr>
          <p:nvPr>
            <p:ph type="sldNum" sz="quarter" idx="12"/>
          </p:nvPr>
        </p:nvSpPr>
        <p:spPr/>
        <p:txBody>
          <a:bodyPr/>
          <a:lstStyle/>
          <a:p>
            <a:pPr>
              <a:defRPr/>
            </a:pPr>
            <a:fld id="{2A66A362-4403-4718-B072-B01303837876}" type="slidenum">
              <a:rPr lang="en-US" smtClean="0">
                <a:solidFill>
                  <a:srgbClr val="FFFFFF"/>
                </a:solidFill>
              </a:rPr>
              <a:pPr>
                <a:defRPr/>
              </a:pPr>
              <a:t>13</a:t>
            </a:fld>
            <a:endParaRPr lang="en-US">
              <a:solidFill>
                <a:srgbClr val="FFFFFF"/>
              </a:solidFill>
            </a:endParaRPr>
          </a:p>
        </p:txBody>
      </p:sp>
      <p:pic>
        <p:nvPicPr>
          <p:cNvPr id="102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69106" y="1361661"/>
            <a:ext cx="9905999" cy="55431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83947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sp>
        <p:nvSpPr>
          <p:cNvPr id="4" name="Date Placeholder 3"/>
          <p:cNvSpPr>
            <a:spLocks noGrp="1"/>
          </p:cNvSpPr>
          <p:nvPr>
            <p:ph type="dt" sz="half" idx="10"/>
          </p:nvPr>
        </p:nvSpPr>
        <p:spPr/>
        <p:txBody>
          <a:bodyPr/>
          <a:lstStyle/>
          <a:p>
            <a:pPr>
              <a:defRPr/>
            </a:pPr>
            <a:fld id="{5E4AD047-73D5-461C-8EC7-AF8E79B1D8CA}" type="datetime5">
              <a:rPr lang="en-IN" smtClean="0">
                <a:solidFill>
                  <a:srgbClr val="FFFFFF"/>
                </a:solidFill>
              </a:rPr>
              <a:pPr>
                <a:defRPr/>
              </a:pPr>
              <a:t>9-Aug-23</a:t>
            </a:fld>
            <a:endParaRPr lang="en-US" dirty="0">
              <a:solidFill>
                <a:srgbClr val="FFFFFF"/>
              </a:solidFill>
            </a:endParaRPr>
          </a:p>
        </p:txBody>
      </p:sp>
      <p:sp>
        <p:nvSpPr>
          <p:cNvPr id="5" name="Slide Number Placeholder 4"/>
          <p:cNvSpPr>
            <a:spLocks noGrp="1"/>
          </p:cNvSpPr>
          <p:nvPr>
            <p:ph type="sldNum" sz="quarter" idx="12"/>
          </p:nvPr>
        </p:nvSpPr>
        <p:spPr/>
        <p:txBody>
          <a:bodyPr/>
          <a:lstStyle/>
          <a:p>
            <a:pPr>
              <a:defRPr/>
            </a:pPr>
            <a:fld id="{2A66A362-4403-4718-B072-B01303837876}" type="slidenum">
              <a:rPr lang="en-US" smtClean="0">
                <a:solidFill>
                  <a:srgbClr val="FFFFFF"/>
                </a:solidFill>
              </a:rPr>
              <a:pPr>
                <a:defRPr/>
              </a:pPr>
              <a:t>14</a:t>
            </a:fld>
            <a:endParaRPr lang="en-US">
              <a:solidFill>
                <a:srgbClr val="FFFFFF"/>
              </a:solidFill>
            </a:endParaRPr>
          </a:p>
        </p:txBody>
      </p:sp>
    </p:spTree>
    <p:extLst>
      <p:ext uri="{BB962C8B-B14F-4D97-AF65-F5344CB8AC3E}">
        <p14:creationId xmlns:p14="http://schemas.microsoft.com/office/powerpoint/2010/main" val="3406840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a:defRPr/>
            </a:pPr>
            <a:fld id="{5E4AD047-73D5-461C-8EC7-AF8E79B1D8CA}" type="datetime5">
              <a:rPr lang="en-IN" smtClean="0">
                <a:solidFill>
                  <a:srgbClr val="FFFFFF"/>
                </a:solidFill>
              </a:rPr>
              <a:pPr>
                <a:defRPr/>
              </a:pPr>
              <a:t>9-Aug-23</a:t>
            </a:fld>
            <a:endParaRPr lang="en-US" dirty="0">
              <a:solidFill>
                <a:srgbClr val="FFFFFF"/>
              </a:solidFill>
            </a:endParaRPr>
          </a:p>
        </p:txBody>
      </p:sp>
      <p:sp>
        <p:nvSpPr>
          <p:cNvPr id="5" name="Slide Number Placeholder 4"/>
          <p:cNvSpPr>
            <a:spLocks noGrp="1"/>
          </p:cNvSpPr>
          <p:nvPr>
            <p:ph type="sldNum" sz="quarter" idx="12"/>
          </p:nvPr>
        </p:nvSpPr>
        <p:spPr/>
        <p:txBody>
          <a:bodyPr/>
          <a:lstStyle/>
          <a:p>
            <a:pPr>
              <a:defRPr/>
            </a:pPr>
            <a:fld id="{2A66A362-4403-4718-B072-B01303837876}" type="slidenum">
              <a:rPr lang="en-US" smtClean="0">
                <a:solidFill>
                  <a:srgbClr val="FFFFFF"/>
                </a:solidFill>
              </a:rPr>
              <a:pPr>
                <a:defRPr/>
              </a:pPr>
              <a:t>15</a:t>
            </a:fld>
            <a:endParaRPr lang="en-US">
              <a:solidFill>
                <a:srgbClr val="FFFFFF"/>
              </a:solidFill>
            </a:endParaRPr>
          </a:p>
        </p:txBody>
      </p:sp>
      <p:pic>
        <p:nvPicPr>
          <p:cNvPr id="921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8106" y="1037431"/>
            <a:ext cx="10439400" cy="6172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49826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sp>
        <p:nvSpPr>
          <p:cNvPr id="4" name="Date Placeholder 3"/>
          <p:cNvSpPr>
            <a:spLocks noGrp="1"/>
          </p:cNvSpPr>
          <p:nvPr>
            <p:ph type="dt" sz="half" idx="10"/>
          </p:nvPr>
        </p:nvSpPr>
        <p:spPr/>
        <p:txBody>
          <a:bodyPr/>
          <a:lstStyle/>
          <a:p>
            <a:pPr>
              <a:defRPr/>
            </a:pPr>
            <a:fld id="{5E4AD047-73D5-461C-8EC7-AF8E79B1D8CA}" type="datetime5">
              <a:rPr lang="en-IN" smtClean="0">
                <a:solidFill>
                  <a:srgbClr val="FFFFFF"/>
                </a:solidFill>
              </a:rPr>
              <a:pPr>
                <a:defRPr/>
              </a:pPr>
              <a:t>9-Aug-23</a:t>
            </a:fld>
            <a:endParaRPr lang="en-US" dirty="0">
              <a:solidFill>
                <a:srgbClr val="FFFFFF"/>
              </a:solidFill>
            </a:endParaRPr>
          </a:p>
        </p:txBody>
      </p:sp>
      <p:sp>
        <p:nvSpPr>
          <p:cNvPr id="5" name="Slide Number Placeholder 4"/>
          <p:cNvSpPr>
            <a:spLocks noGrp="1"/>
          </p:cNvSpPr>
          <p:nvPr>
            <p:ph type="sldNum" sz="quarter" idx="12"/>
          </p:nvPr>
        </p:nvSpPr>
        <p:spPr/>
        <p:txBody>
          <a:bodyPr/>
          <a:lstStyle/>
          <a:p>
            <a:pPr>
              <a:defRPr/>
            </a:pPr>
            <a:fld id="{2A66A362-4403-4718-B072-B01303837876}" type="slidenum">
              <a:rPr lang="en-US" smtClean="0">
                <a:solidFill>
                  <a:srgbClr val="FFFFFF"/>
                </a:solidFill>
              </a:rPr>
              <a:pPr>
                <a:defRPr/>
              </a:pPr>
              <a:t>16</a:t>
            </a:fld>
            <a:endParaRPr lang="en-US">
              <a:solidFill>
                <a:srgbClr val="FFFFFF"/>
              </a:solidFill>
            </a:endParaRPr>
          </a:p>
        </p:txBody>
      </p:sp>
    </p:spTree>
    <p:extLst>
      <p:ext uri="{BB962C8B-B14F-4D97-AF65-F5344CB8AC3E}">
        <p14:creationId xmlns:p14="http://schemas.microsoft.com/office/powerpoint/2010/main" val="18283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a:defRPr/>
            </a:pPr>
            <a:fld id="{5E4AD047-73D5-461C-8EC7-AF8E79B1D8CA}" type="datetime5">
              <a:rPr lang="en-IN" smtClean="0">
                <a:solidFill>
                  <a:srgbClr val="FFFFFF"/>
                </a:solidFill>
              </a:rPr>
              <a:pPr>
                <a:defRPr/>
              </a:pPr>
              <a:t>9-Aug-23</a:t>
            </a:fld>
            <a:endParaRPr lang="en-US" dirty="0">
              <a:solidFill>
                <a:srgbClr val="FFFFFF"/>
              </a:solidFill>
            </a:endParaRPr>
          </a:p>
        </p:txBody>
      </p:sp>
      <p:sp>
        <p:nvSpPr>
          <p:cNvPr id="5" name="Slide Number Placeholder 4"/>
          <p:cNvSpPr>
            <a:spLocks noGrp="1"/>
          </p:cNvSpPr>
          <p:nvPr>
            <p:ph type="sldNum" sz="quarter" idx="12"/>
          </p:nvPr>
        </p:nvSpPr>
        <p:spPr/>
        <p:txBody>
          <a:bodyPr/>
          <a:lstStyle/>
          <a:p>
            <a:pPr>
              <a:defRPr/>
            </a:pPr>
            <a:fld id="{2A66A362-4403-4718-B072-B01303837876}" type="slidenum">
              <a:rPr lang="en-US" smtClean="0">
                <a:solidFill>
                  <a:srgbClr val="FFFFFF"/>
                </a:solidFill>
              </a:rPr>
              <a:pPr>
                <a:defRPr/>
              </a:pPr>
              <a:t>17</a:t>
            </a:fld>
            <a:endParaRPr lang="en-US">
              <a:solidFill>
                <a:srgbClr val="FFFFFF"/>
              </a:solidFill>
            </a:endParaRPr>
          </a:p>
        </p:txBody>
      </p:sp>
      <p:pic>
        <p:nvPicPr>
          <p:cNvPr id="1024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0" y="961231"/>
            <a:ext cx="5118417" cy="6019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3" name="Picture 3"/>
          <p:cNvPicPr>
            <a:picLocks noGrp="1" noChangeAspect="1" noChangeArrowheads="1"/>
          </p:cNvPicPr>
          <p:nvPr>
            <p:ph idx="13"/>
          </p:nvPr>
        </p:nvPicPr>
        <p:blipFill>
          <a:blip r:embed="rId3">
            <a:extLst>
              <a:ext uri="{28A0092B-C50C-407E-A947-70E740481C1C}">
                <a14:useLocalDpi xmlns:a14="http://schemas.microsoft.com/office/drawing/2010/main" val="0"/>
              </a:ext>
            </a:extLst>
          </a:blip>
          <a:srcRect/>
          <a:stretch>
            <a:fillRect/>
          </a:stretch>
        </p:blipFill>
        <p:spPr bwMode="auto">
          <a:xfrm>
            <a:off x="5333952" y="1037431"/>
            <a:ext cx="5334000" cy="609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8675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a:defRPr/>
            </a:pPr>
            <a:fld id="{5E4AD047-73D5-461C-8EC7-AF8E79B1D8CA}" type="datetime5">
              <a:rPr lang="en-IN" smtClean="0">
                <a:solidFill>
                  <a:srgbClr val="FFFFFF"/>
                </a:solidFill>
              </a:rPr>
              <a:pPr>
                <a:defRPr/>
              </a:pPr>
              <a:t>9-Aug-23</a:t>
            </a:fld>
            <a:endParaRPr lang="en-US" dirty="0">
              <a:solidFill>
                <a:srgbClr val="FFFFFF"/>
              </a:solidFill>
            </a:endParaRPr>
          </a:p>
        </p:txBody>
      </p:sp>
      <p:sp>
        <p:nvSpPr>
          <p:cNvPr id="5" name="Slide Number Placeholder 4"/>
          <p:cNvSpPr>
            <a:spLocks noGrp="1"/>
          </p:cNvSpPr>
          <p:nvPr>
            <p:ph type="sldNum" sz="quarter" idx="12"/>
          </p:nvPr>
        </p:nvSpPr>
        <p:spPr/>
        <p:txBody>
          <a:bodyPr/>
          <a:lstStyle/>
          <a:p>
            <a:pPr>
              <a:defRPr/>
            </a:pPr>
            <a:fld id="{2A66A362-4403-4718-B072-B01303837876}" type="slidenum">
              <a:rPr lang="en-US" smtClean="0">
                <a:solidFill>
                  <a:srgbClr val="FFFFFF"/>
                </a:solidFill>
              </a:rPr>
              <a:pPr>
                <a:defRPr/>
              </a:pPr>
              <a:t>18</a:t>
            </a:fld>
            <a:endParaRPr lang="en-US">
              <a:solidFill>
                <a:srgbClr val="FFFFFF"/>
              </a:solidFill>
            </a:endParaRPr>
          </a:p>
        </p:txBody>
      </p:sp>
      <p:pic>
        <p:nvPicPr>
          <p:cNvPr id="102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99411" y="961231"/>
            <a:ext cx="10492401" cy="609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22033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a:defRPr/>
            </a:pPr>
            <a:fld id="{5E4AD047-73D5-461C-8EC7-AF8E79B1D8CA}" type="datetime5">
              <a:rPr lang="en-IN" smtClean="0">
                <a:solidFill>
                  <a:srgbClr val="FFFFFF"/>
                </a:solidFill>
              </a:rPr>
              <a:pPr>
                <a:defRPr/>
              </a:pPr>
              <a:t>9-Aug-23</a:t>
            </a:fld>
            <a:endParaRPr lang="en-US" dirty="0">
              <a:solidFill>
                <a:srgbClr val="FFFFFF"/>
              </a:solidFill>
            </a:endParaRPr>
          </a:p>
        </p:txBody>
      </p:sp>
      <p:sp>
        <p:nvSpPr>
          <p:cNvPr id="5" name="Slide Number Placeholder 4"/>
          <p:cNvSpPr>
            <a:spLocks noGrp="1"/>
          </p:cNvSpPr>
          <p:nvPr>
            <p:ph type="sldNum" sz="quarter" idx="12"/>
          </p:nvPr>
        </p:nvSpPr>
        <p:spPr/>
        <p:txBody>
          <a:bodyPr/>
          <a:lstStyle/>
          <a:p>
            <a:pPr>
              <a:defRPr/>
            </a:pPr>
            <a:fld id="{2A66A362-4403-4718-B072-B01303837876}" type="slidenum">
              <a:rPr lang="en-US" smtClean="0">
                <a:solidFill>
                  <a:srgbClr val="FFFFFF"/>
                </a:solidFill>
              </a:rPr>
              <a:pPr>
                <a:defRPr/>
              </a:pPr>
              <a:t>19</a:t>
            </a:fld>
            <a:endParaRPr lang="en-US">
              <a:solidFill>
                <a:srgbClr val="FFFFFF"/>
              </a:solidFill>
            </a:endParaRPr>
          </a:p>
        </p:txBody>
      </p:sp>
      <p:pic>
        <p:nvPicPr>
          <p:cNvPr id="819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8106" y="1113631"/>
            <a:ext cx="10515600" cy="6248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313805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a:defRPr/>
            </a:pPr>
            <a:fld id="{5E4AD047-73D5-461C-8EC7-AF8E79B1D8CA}" type="datetime5">
              <a:rPr lang="en-IN" smtClean="0">
                <a:solidFill>
                  <a:srgbClr val="FFFFFF"/>
                </a:solidFill>
              </a:rPr>
              <a:pPr>
                <a:defRPr/>
              </a:pPr>
              <a:t>9-Aug-23</a:t>
            </a:fld>
            <a:endParaRPr lang="en-US" dirty="0">
              <a:solidFill>
                <a:srgbClr val="FFFFFF"/>
              </a:solidFill>
            </a:endParaRPr>
          </a:p>
        </p:txBody>
      </p:sp>
      <p:sp>
        <p:nvSpPr>
          <p:cNvPr id="5" name="Slide Number Placeholder 4"/>
          <p:cNvSpPr>
            <a:spLocks noGrp="1"/>
          </p:cNvSpPr>
          <p:nvPr>
            <p:ph type="sldNum" sz="quarter" idx="12"/>
          </p:nvPr>
        </p:nvSpPr>
        <p:spPr/>
        <p:txBody>
          <a:bodyPr/>
          <a:lstStyle/>
          <a:p>
            <a:pPr>
              <a:defRPr/>
            </a:pPr>
            <a:fld id="{2A66A362-4403-4718-B072-B01303837876}" type="slidenum">
              <a:rPr lang="en-US" smtClean="0">
                <a:solidFill>
                  <a:srgbClr val="FFFFFF"/>
                </a:solidFill>
              </a:rPr>
              <a:pPr>
                <a:defRPr/>
              </a:pPr>
              <a:t>2</a:t>
            </a:fld>
            <a:endParaRPr lang="en-US">
              <a:solidFill>
                <a:srgbClr val="FFFFFF"/>
              </a:solidFill>
            </a:endParaRPr>
          </a:p>
        </p:txBody>
      </p:sp>
      <p:pic>
        <p:nvPicPr>
          <p:cNvPr id="409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 y="1113631"/>
            <a:ext cx="10691813" cy="609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47507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sp>
        <p:nvSpPr>
          <p:cNvPr id="4" name="Date Placeholder 3"/>
          <p:cNvSpPr>
            <a:spLocks noGrp="1"/>
          </p:cNvSpPr>
          <p:nvPr>
            <p:ph type="dt" sz="half" idx="10"/>
          </p:nvPr>
        </p:nvSpPr>
        <p:spPr/>
        <p:txBody>
          <a:bodyPr/>
          <a:lstStyle/>
          <a:p>
            <a:pPr>
              <a:defRPr/>
            </a:pPr>
            <a:fld id="{5E4AD047-73D5-461C-8EC7-AF8E79B1D8CA}" type="datetime5">
              <a:rPr lang="en-IN" smtClean="0">
                <a:solidFill>
                  <a:srgbClr val="FFFFFF"/>
                </a:solidFill>
              </a:rPr>
              <a:pPr>
                <a:defRPr/>
              </a:pPr>
              <a:t>9-Aug-23</a:t>
            </a:fld>
            <a:endParaRPr lang="en-US" dirty="0">
              <a:solidFill>
                <a:srgbClr val="FFFFFF"/>
              </a:solidFill>
            </a:endParaRPr>
          </a:p>
        </p:txBody>
      </p:sp>
      <p:sp>
        <p:nvSpPr>
          <p:cNvPr id="5" name="Slide Number Placeholder 4"/>
          <p:cNvSpPr>
            <a:spLocks noGrp="1"/>
          </p:cNvSpPr>
          <p:nvPr>
            <p:ph type="sldNum" sz="quarter" idx="12"/>
          </p:nvPr>
        </p:nvSpPr>
        <p:spPr/>
        <p:txBody>
          <a:bodyPr/>
          <a:lstStyle/>
          <a:p>
            <a:pPr>
              <a:defRPr/>
            </a:pPr>
            <a:fld id="{2A66A362-4403-4718-B072-B01303837876}" type="slidenum">
              <a:rPr lang="en-US" smtClean="0">
                <a:solidFill>
                  <a:srgbClr val="FFFFFF"/>
                </a:solidFill>
              </a:rPr>
              <a:pPr>
                <a:defRPr/>
              </a:pPr>
              <a:t>20</a:t>
            </a:fld>
            <a:endParaRPr lang="en-US">
              <a:solidFill>
                <a:srgbClr val="FFFFFF"/>
              </a:solidFill>
            </a:endParaRPr>
          </a:p>
        </p:txBody>
      </p:sp>
    </p:spTree>
    <p:extLst>
      <p:ext uri="{BB962C8B-B14F-4D97-AF65-F5344CB8AC3E}">
        <p14:creationId xmlns:p14="http://schemas.microsoft.com/office/powerpoint/2010/main" val="2531460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85367" y="175391"/>
            <a:ext cx="7589739" cy="1090200"/>
          </a:xfrm>
        </p:spPr>
        <p:txBody>
          <a:bodyPr/>
          <a:lstStyle/>
          <a:p>
            <a:r>
              <a:rPr lang="en-IN" dirty="0"/>
              <a:t>Functional Areas of Management</a:t>
            </a:r>
          </a:p>
        </p:txBody>
      </p:sp>
      <p:sp>
        <p:nvSpPr>
          <p:cNvPr id="4" name="Date Placeholder 3"/>
          <p:cNvSpPr>
            <a:spLocks noGrp="1"/>
          </p:cNvSpPr>
          <p:nvPr>
            <p:ph type="dt" sz="half" idx="10"/>
          </p:nvPr>
        </p:nvSpPr>
        <p:spPr/>
        <p:txBody>
          <a:bodyPr/>
          <a:lstStyle/>
          <a:p>
            <a:pPr>
              <a:defRPr/>
            </a:pPr>
            <a:fld id="{5E4AD047-73D5-461C-8EC7-AF8E79B1D8CA}" type="datetime5">
              <a:rPr lang="en-IN" smtClean="0">
                <a:solidFill>
                  <a:srgbClr val="FFFFFF"/>
                </a:solidFill>
              </a:rPr>
              <a:pPr>
                <a:defRPr/>
              </a:pPr>
              <a:t>9-Aug-23</a:t>
            </a:fld>
            <a:endParaRPr lang="en-US" dirty="0">
              <a:solidFill>
                <a:srgbClr val="FFFFFF"/>
              </a:solidFill>
            </a:endParaRPr>
          </a:p>
        </p:txBody>
      </p:sp>
      <p:sp>
        <p:nvSpPr>
          <p:cNvPr id="5" name="Slide Number Placeholder 4"/>
          <p:cNvSpPr>
            <a:spLocks noGrp="1"/>
          </p:cNvSpPr>
          <p:nvPr>
            <p:ph type="sldNum" sz="quarter" idx="12"/>
          </p:nvPr>
        </p:nvSpPr>
        <p:spPr/>
        <p:txBody>
          <a:bodyPr/>
          <a:lstStyle/>
          <a:p>
            <a:pPr>
              <a:defRPr/>
            </a:pPr>
            <a:fld id="{2A66A362-4403-4718-B072-B01303837876}" type="slidenum">
              <a:rPr lang="en-US" smtClean="0">
                <a:solidFill>
                  <a:srgbClr val="FFFFFF"/>
                </a:solidFill>
              </a:rPr>
              <a:pPr>
                <a:defRPr/>
              </a:pPr>
              <a:t>3</a:t>
            </a:fld>
            <a:endParaRPr lang="en-US">
              <a:solidFill>
                <a:srgbClr val="FFFFFF"/>
              </a:solidFill>
            </a:endParaRPr>
          </a:p>
        </p:txBody>
      </p:sp>
      <p:pic>
        <p:nvPicPr>
          <p:cNvPr id="1028" name="Picture 4"/>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0" y="1189831"/>
            <a:ext cx="10659691" cy="52776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89811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Production Management</a:t>
            </a:r>
            <a:endParaRPr lang="en-IN" dirty="0"/>
          </a:p>
        </p:txBody>
      </p:sp>
      <p:sp>
        <p:nvSpPr>
          <p:cNvPr id="4" name="Date Placeholder 3"/>
          <p:cNvSpPr>
            <a:spLocks noGrp="1"/>
          </p:cNvSpPr>
          <p:nvPr>
            <p:ph type="dt" sz="half" idx="10"/>
          </p:nvPr>
        </p:nvSpPr>
        <p:spPr/>
        <p:txBody>
          <a:bodyPr/>
          <a:lstStyle/>
          <a:p>
            <a:pPr>
              <a:defRPr/>
            </a:pPr>
            <a:fld id="{5E4AD047-73D5-461C-8EC7-AF8E79B1D8CA}" type="datetime5">
              <a:rPr lang="en-IN" smtClean="0">
                <a:solidFill>
                  <a:srgbClr val="FFFFFF"/>
                </a:solidFill>
              </a:rPr>
              <a:pPr>
                <a:defRPr/>
              </a:pPr>
              <a:t>9-Aug-23</a:t>
            </a:fld>
            <a:endParaRPr lang="en-US" dirty="0">
              <a:solidFill>
                <a:srgbClr val="FFFFFF"/>
              </a:solidFill>
            </a:endParaRPr>
          </a:p>
        </p:txBody>
      </p:sp>
      <p:sp>
        <p:nvSpPr>
          <p:cNvPr id="5" name="Slide Number Placeholder 4"/>
          <p:cNvSpPr>
            <a:spLocks noGrp="1"/>
          </p:cNvSpPr>
          <p:nvPr>
            <p:ph type="sldNum" sz="quarter" idx="12"/>
          </p:nvPr>
        </p:nvSpPr>
        <p:spPr/>
        <p:txBody>
          <a:bodyPr/>
          <a:lstStyle/>
          <a:p>
            <a:pPr>
              <a:defRPr/>
            </a:pPr>
            <a:fld id="{2A66A362-4403-4718-B072-B01303837876}" type="slidenum">
              <a:rPr lang="en-US" smtClean="0">
                <a:solidFill>
                  <a:srgbClr val="FFFFFF"/>
                </a:solidFill>
              </a:rPr>
              <a:pPr>
                <a:defRPr/>
              </a:pPr>
              <a:t>4</a:t>
            </a:fld>
            <a:endParaRPr lang="en-US">
              <a:solidFill>
                <a:srgbClr val="FFFFFF"/>
              </a:solidFill>
            </a:endParaRPr>
          </a:p>
        </p:txBody>
      </p:sp>
      <p:pic>
        <p:nvPicPr>
          <p:cNvPr id="205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19682" y="1037431"/>
            <a:ext cx="5051425" cy="5867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Content Placeholder 5"/>
          <p:cNvSpPr>
            <a:spLocks noGrp="1"/>
          </p:cNvSpPr>
          <p:nvPr>
            <p:ph idx="13"/>
          </p:nvPr>
        </p:nvSpPr>
        <p:spPr/>
        <p:txBody>
          <a:bodyPr/>
          <a:lstStyle/>
          <a:p>
            <a:endParaRPr lang="en-IN"/>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11385" y="1113631"/>
            <a:ext cx="5364341" cy="5791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523937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Financial management</a:t>
            </a:r>
            <a:endParaRPr lang="en-IN" dirty="0"/>
          </a:p>
        </p:txBody>
      </p:sp>
      <p:sp>
        <p:nvSpPr>
          <p:cNvPr id="4" name="Date Placeholder 3"/>
          <p:cNvSpPr>
            <a:spLocks noGrp="1"/>
          </p:cNvSpPr>
          <p:nvPr>
            <p:ph type="dt" sz="half" idx="10"/>
          </p:nvPr>
        </p:nvSpPr>
        <p:spPr/>
        <p:txBody>
          <a:bodyPr/>
          <a:lstStyle/>
          <a:p>
            <a:pPr>
              <a:defRPr/>
            </a:pPr>
            <a:fld id="{5E4AD047-73D5-461C-8EC7-AF8E79B1D8CA}" type="datetime5">
              <a:rPr lang="en-IN" smtClean="0">
                <a:solidFill>
                  <a:srgbClr val="FFFFFF"/>
                </a:solidFill>
              </a:rPr>
              <a:pPr>
                <a:defRPr/>
              </a:pPr>
              <a:t>9-Aug-23</a:t>
            </a:fld>
            <a:endParaRPr lang="en-US" dirty="0">
              <a:solidFill>
                <a:srgbClr val="FFFFFF"/>
              </a:solidFill>
            </a:endParaRPr>
          </a:p>
        </p:txBody>
      </p:sp>
      <p:sp>
        <p:nvSpPr>
          <p:cNvPr id="5" name="Slide Number Placeholder 4"/>
          <p:cNvSpPr>
            <a:spLocks noGrp="1"/>
          </p:cNvSpPr>
          <p:nvPr>
            <p:ph type="sldNum" sz="quarter" idx="12"/>
          </p:nvPr>
        </p:nvSpPr>
        <p:spPr/>
        <p:txBody>
          <a:bodyPr/>
          <a:lstStyle/>
          <a:p>
            <a:pPr>
              <a:defRPr/>
            </a:pPr>
            <a:fld id="{2A66A362-4403-4718-B072-B01303837876}" type="slidenum">
              <a:rPr lang="en-US" smtClean="0">
                <a:solidFill>
                  <a:srgbClr val="FFFFFF"/>
                </a:solidFill>
              </a:rPr>
              <a:pPr>
                <a:defRPr/>
              </a:pPr>
              <a:t>5</a:t>
            </a:fld>
            <a:endParaRPr lang="en-US">
              <a:solidFill>
                <a:srgbClr val="FFFFFF"/>
              </a:solidFill>
            </a:endParaRPr>
          </a:p>
        </p:txBody>
      </p:sp>
      <p:pic>
        <p:nvPicPr>
          <p:cNvPr id="307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164306" y="1037431"/>
            <a:ext cx="5257800" cy="5867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Grp="1" noChangeAspect="1" noChangeArrowheads="1"/>
          </p:cNvPicPr>
          <p:nvPr>
            <p:ph idx="13"/>
          </p:nvPr>
        </p:nvPicPr>
        <p:blipFill>
          <a:blip r:embed="rId3">
            <a:extLst>
              <a:ext uri="{28A0092B-C50C-407E-A947-70E740481C1C}">
                <a14:useLocalDpi xmlns:a14="http://schemas.microsoft.com/office/drawing/2010/main" val="0"/>
              </a:ext>
            </a:extLst>
          </a:blip>
          <a:srcRect/>
          <a:stretch>
            <a:fillRect/>
          </a:stretch>
        </p:blipFill>
        <p:spPr bwMode="auto">
          <a:xfrm>
            <a:off x="5530531" y="1113631"/>
            <a:ext cx="5161281" cy="5791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33407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Marketing management</a:t>
            </a:r>
          </a:p>
        </p:txBody>
      </p:sp>
      <p:sp>
        <p:nvSpPr>
          <p:cNvPr id="4" name="Date Placeholder 3"/>
          <p:cNvSpPr>
            <a:spLocks noGrp="1"/>
          </p:cNvSpPr>
          <p:nvPr>
            <p:ph type="dt" sz="half" idx="10"/>
          </p:nvPr>
        </p:nvSpPr>
        <p:spPr/>
        <p:txBody>
          <a:bodyPr/>
          <a:lstStyle/>
          <a:p>
            <a:pPr>
              <a:defRPr/>
            </a:pPr>
            <a:fld id="{5E4AD047-73D5-461C-8EC7-AF8E79B1D8CA}" type="datetime5">
              <a:rPr lang="en-IN" smtClean="0">
                <a:solidFill>
                  <a:srgbClr val="FFFFFF"/>
                </a:solidFill>
              </a:rPr>
              <a:pPr>
                <a:defRPr/>
              </a:pPr>
              <a:t>9-Aug-23</a:t>
            </a:fld>
            <a:endParaRPr lang="en-US" dirty="0">
              <a:solidFill>
                <a:srgbClr val="FFFFFF"/>
              </a:solidFill>
            </a:endParaRPr>
          </a:p>
        </p:txBody>
      </p:sp>
      <p:sp>
        <p:nvSpPr>
          <p:cNvPr id="5" name="Slide Number Placeholder 4"/>
          <p:cNvSpPr>
            <a:spLocks noGrp="1"/>
          </p:cNvSpPr>
          <p:nvPr>
            <p:ph type="sldNum" sz="quarter" idx="12"/>
          </p:nvPr>
        </p:nvSpPr>
        <p:spPr/>
        <p:txBody>
          <a:bodyPr/>
          <a:lstStyle/>
          <a:p>
            <a:pPr>
              <a:defRPr/>
            </a:pPr>
            <a:fld id="{2A66A362-4403-4718-B072-B01303837876}" type="slidenum">
              <a:rPr lang="en-US" smtClean="0">
                <a:solidFill>
                  <a:srgbClr val="FFFFFF"/>
                </a:solidFill>
              </a:rPr>
              <a:pPr>
                <a:defRPr/>
              </a:pPr>
              <a:t>6</a:t>
            </a:fld>
            <a:endParaRPr lang="en-US">
              <a:solidFill>
                <a:srgbClr val="FFFFFF"/>
              </a:solidFill>
            </a:endParaRPr>
          </a:p>
        </p:txBody>
      </p:sp>
      <p:sp>
        <p:nvSpPr>
          <p:cNvPr id="3" name="Content Placeholder 2"/>
          <p:cNvSpPr>
            <a:spLocks noGrp="1"/>
          </p:cNvSpPr>
          <p:nvPr>
            <p:ph idx="1"/>
          </p:nvPr>
        </p:nvSpPr>
        <p:spPr/>
        <p:txBody>
          <a:bodyPr/>
          <a:lstStyle/>
          <a:p>
            <a:pPr>
              <a:lnSpc>
                <a:spcPct val="100000"/>
              </a:lnSpc>
            </a:pPr>
            <a:r>
              <a:rPr lang="en-IN" sz="2000" dirty="0" smtClean="0"/>
              <a:t>It </a:t>
            </a:r>
            <a:r>
              <a:rPr lang="en-IN" sz="2000" dirty="0"/>
              <a:t>refers to the identification of consumer’s needs and supplying them goods and services which can satisfy those wants</a:t>
            </a:r>
            <a:r>
              <a:rPr lang="en-IN" sz="2000" dirty="0" smtClean="0"/>
              <a:t>.</a:t>
            </a:r>
          </a:p>
          <a:p>
            <a:pPr>
              <a:lnSpc>
                <a:spcPct val="100000"/>
              </a:lnSpc>
            </a:pPr>
            <a:r>
              <a:rPr lang="en-IN" sz="2000" dirty="0"/>
              <a:t>Marketing research to determine the needs and expectations of </a:t>
            </a:r>
            <a:r>
              <a:rPr lang="en-IN" sz="2000" dirty="0" smtClean="0"/>
              <a:t>consumers</a:t>
            </a:r>
          </a:p>
          <a:p>
            <a:pPr>
              <a:lnSpc>
                <a:spcPct val="100000"/>
              </a:lnSpc>
            </a:pPr>
            <a:r>
              <a:rPr lang="en-IN" sz="2000" dirty="0" smtClean="0"/>
              <a:t>Planning </a:t>
            </a:r>
            <a:r>
              <a:rPr lang="en-IN" sz="2000" dirty="0"/>
              <a:t>and developing suitable </a:t>
            </a:r>
            <a:r>
              <a:rPr lang="en-IN" sz="2000" dirty="0" smtClean="0"/>
              <a:t>products</a:t>
            </a:r>
          </a:p>
          <a:p>
            <a:pPr>
              <a:lnSpc>
                <a:spcPct val="100000"/>
              </a:lnSpc>
            </a:pPr>
            <a:r>
              <a:rPr lang="en-IN" sz="2000" dirty="0" smtClean="0"/>
              <a:t>Setting </a:t>
            </a:r>
            <a:r>
              <a:rPr lang="en-IN" sz="2000" dirty="0"/>
              <a:t>appropriate </a:t>
            </a:r>
            <a:r>
              <a:rPr lang="en-IN" sz="2000" dirty="0" smtClean="0"/>
              <a:t>prices</a:t>
            </a:r>
          </a:p>
          <a:p>
            <a:pPr>
              <a:lnSpc>
                <a:spcPct val="100000"/>
              </a:lnSpc>
            </a:pPr>
            <a:r>
              <a:rPr lang="en-IN" sz="2000" dirty="0" smtClean="0"/>
              <a:t>Selecting </a:t>
            </a:r>
            <a:r>
              <a:rPr lang="en-IN" sz="2000" dirty="0"/>
              <a:t>the right channels of </a:t>
            </a:r>
            <a:r>
              <a:rPr lang="en-IN" sz="2000" dirty="0" smtClean="0"/>
              <a:t>distribution</a:t>
            </a:r>
          </a:p>
          <a:p>
            <a:pPr>
              <a:lnSpc>
                <a:spcPct val="100000"/>
              </a:lnSpc>
            </a:pPr>
            <a:r>
              <a:rPr lang="en-IN" sz="2000" dirty="0" smtClean="0"/>
              <a:t>Promotional </a:t>
            </a:r>
            <a:r>
              <a:rPr lang="en-IN" sz="2000" dirty="0"/>
              <a:t>activities like advertising and salesmanship to communicate with the customers</a:t>
            </a:r>
          </a:p>
        </p:txBody>
      </p:sp>
      <p:pic>
        <p:nvPicPr>
          <p:cNvPr id="6146" name="Picture 2"/>
          <p:cNvPicPr>
            <a:picLocks noGrp="1" noChangeAspect="1" noChangeArrowheads="1"/>
          </p:cNvPicPr>
          <p:nvPr>
            <p:ph idx="13"/>
          </p:nvPr>
        </p:nvPicPr>
        <p:blipFill>
          <a:blip r:embed="rId2">
            <a:extLst>
              <a:ext uri="{28A0092B-C50C-407E-A947-70E740481C1C}">
                <a14:useLocalDpi xmlns:a14="http://schemas.microsoft.com/office/drawing/2010/main" val="0"/>
              </a:ext>
            </a:extLst>
          </a:blip>
          <a:srcRect/>
          <a:stretch>
            <a:fillRect/>
          </a:stretch>
        </p:blipFill>
        <p:spPr bwMode="auto">
          <a:xfrm>
            <a:off x="5530532" y="1266031"/>
            <a:ext cx="4996974" cy="5715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22844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pPr>
              <a:defRPr/>
            </a:pPr>
            <a:fld id="{895465C8-0E71-406C-9EDF-6DC9EB482070}" type="datetime5">
              <a:rPr lang="en-IN" sz="1400" smtClean="0">
                <a:solidFill>
                  <a:srgbClr val="FFFFFF"/>
                </a:solidFill>
              </a:rPr>
              <a:pPr>
                <a:defRPr/>
              </a:pPr>
              <a:t>9-Aug-23</a:t>
            </a:fld>
            <a:endParaRPr lang="en-US" sz="1400" dirty="0">
              <a:solidFill>
                <a:srgbClr val="FFFFFF"/>
              </a:solidFill>
            </a:endParaRPr>
          </a:p>
        </p:txBody>
      </p:sp>
      <p:sp>
        <p:nvSpPr>
          <p:cNvPr id="4" name="Slide Number Placeholder 3"/>
          <p:cNvSpPr>
            <a:spLocks noGrp="1"/>
          </p:cNvSpPr>
          <p:nvPr>
            <p:ph type="sldNum" sz="quarter" idx="12"/>
          </p:nvPr>
        </p:nvSpPr>
        <p:spPr/>
        <p:txBody>
          <a:bodyPr/>
          <a:lstStyle/>
          <a:p>
            <a:pPr>
              <a:defRPr/>
            </a:pPr>
            <a:fld id="{2A66A362-4403-4718-B072-B01303837876}" type="slidenum">
              <a:rPr lang="en-US" smtClean="0">
                <a:solidFill>
                  <a:srgbClr val="FFFFFF"/>
                </a:solidFill>
              </a:rPr>
              <a:pPr>
                <a:defRPr/>
              </a:pPr>
              <a:t>7</a:t>
            </a:fld>
            <a:endParaRPr lang="en-US">
              <a:solidFill>
                <a:srgbClr val="FFFFFF"/>
              </a:solidFill>
            </a:endParaRPr>
          </a:p>
        </p:txBody>
      </p:sp>
      <p:pic>
        <p:nvPicPr>
          <p:cNvPr id="819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0" y="961231"/>
            <a:ext cx="10298906" cy="63160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413598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Personnel /HR management </a:t>
            </a:r>
            <a:r>
              <a:rPr lang="en-IN" dirty="0"/>
              <a:t>:</a:t>
            </a:r>
          </a:p>
        </p:txBody>
      </p:sp>
      <p:sp>
        <p:nvSpPr>
          <p:cNvPr id="4" name="Date Placeholder 3"/>
          <p:cNvSpPr>
            <a:spLocks noGrp="1"/>
          </p:cNvSpPr>
          <p:nvPr>
            <p:ph type="dt" sz="half" idx="10"/>
          </p:nvPr>
        </p:nvSpPr>
        <p:spPr/>
        <p:txBody>
          <a:bodyPr/>
          <a:lstStyle/>
          <a:p>
            <a:pPr>
              <a:defRPr/>
            </a:pPr>
            <a:fld id="{5E4AD047-73D5-461C-8EC7-AF8E79B1D8CA}" type="datetime5">
              <a:rPr lang="en-IN" smtClean="0">
                <a:solidFill>
                  <a:srgbClr val="FFFFFF"/>
                </a:solidFill>
              </a:rPr>
              <a:pPr>
                <a:defRPr/>
              </a:pPr>
              <a:t>9-Aug-23</a:t>
            </a:fld>
            <a:endParaRPr lang="en-US" dirty="0">
              <a:solidFill>
                <a:srgbClr val="FFFFFF"/>
              </a:solidFill>
            </a:endParaRPr>
          </a:p>
        </p:txBody>
      </p:sp>
      <p:sp>
        <p:nvSpPr>
          <p:cNvPr id="5" name="Slide Number Placeholder 4"/>
          <p:cNvSpPr>
            <a:spLocks noGrp="1"/>
          </p:cNvSpPr>
          <p:nvPr>
            <p:ph type="sldNum" sz="quarter" idx="12"/>
          </p:nvPr>
        </p:nvSpPr>
        <p:spPr/>
        <p:txBody>
          <a:bodyPr/>
          <a:lstStyle/>
          <a:p>
            <a:pPr>
              <a:defRPr/>
            </a:pPr>
            <a:fld id="{2A66A362-4403-4718-B072-B01303837876}" type="slidenum">
              <a:rPr lang="en-US" smtClean="0">
                <a:solidFill>
                  <a:srgbClr val="FFFFFF"/>
                </a:solidFill>
              </a:rPr>
              <a:pPr>
                <a:defRPr/>
              </a:pPr>
              <a:t>8</a:t>
            </a:fld>
            <a:endParaRPr lang="en-US">
              <a:solidFill>
                <a:srgbClr val="FFFFFF"/>
              </a:solidFill>
            </a:endParaRPr>
          </a:p>
        </p:txBody>
      </p:sp>
      <p:sp>
        <p:nvSpPr>
          <p:cNvPr id="3" name="Content Placeholder 2"/>
          <p:cNvSpPr>
            <a:spLocks noGrp="1"/>
          </p:cNvSpPr>
          <p:nvPr>
            <p:ph idx="1"/>
          </p:nvPr>
        </p:nvSpPr>
        <p:spPr/>
        <p:txBody>
          <a:bodyPr/>
          <a:lstStyle/>
          <a:p>
            <a:pPr>
              <a:lnSpc>
                <a:spcPct val="100000"/>
              </a:lnSpc>
            </a:pPr>
            <a:r>
              <a:rPr lang="en-IN" sz="1800" dirty="0" smtClean="0"/>
              <a:t>It </a:t>
            </a:r>
            <a:r>
              <a:rPr lang="en-IN" sz="1800" dirty="0"/>
              <a:t>is concerned with finding suitable employees, giving them training and fixing their remuneration and motivating them.</a:t>
            </a:r>
          </a:p>
          <a:p>
            <a:pPr>
              <a:lnSpc>
                <a:spcPct val="100000"/>
              </a:lnSpc>
            </a:pPr>
            <a:r>
              <a:rPr lang="en-IN" sz="1800" dirty="0"/>
              <a:t>It is viewed as service function.</a:t>
            </a:r>
          </a:p>
          <a:p>
            <a:pPr>
              <a:lnSpc>
                <a:spcPct val="100000"/>
              </a:lnSpc>
            </a:pPr>
            <a:r>
              <a:rPr lang="en-IN" sz="1800" dirty="0"/>
              <a:t>It basically deals with the management of human activities.</a:t>
            </a:r>
          </a:p>
          <a:p>
            <a:pPr>
              <a:lnSpc>
                <a:spcPct val="100000"/>
              </a:lnSpc>
            </a:pPr>
            <a:r>
              <a:rPr lang="en-IN" sz="1800" dirty="0"/>
              <a:t>It involves planning, organising, directing and controlling the procurement, development, compensation, maintenance, etc. of the human resources in an enterprise.</a:t>
            </a:r>
          </a:p>
          <a:p>
            <a:pPr>
              <a:lnSpc>
                <a:spcPct val="100000"/>
              </a:lnSpc>
            </a:pPr>
            <a:r>
              <a:rPr lang="en-IN" sz="1800" dirty="0"/>
              <a:t>It consists of the following activities :</a:t>
            </a:r>
          </a:p>
          <a:p>
            <a:pPr>
              <a:lnSpc>
                <a:spcPct val="100000"/>
              </a:lnSpc>
            </a:pPr>
            <a:r>
              <a:rPr lang="en-IN" sz="1800" dirty="0"/>
              <a:t>Manpower planning</a:t>
            </a:r>
          </a:p>
          <a:p>
            <a:pPr>
              <a:lnSpc>
                <a:spcPct val="100000"/>
              </a:lnSpc>
            </a:pPr>
            <a:r>
              <a:rPr lang="en-IN" sz="1800" dirty="0"/>
              <a:t>Recruitment</a:t>
            </a:r>
          </a:p>
          <a:p>
            <a:pPr>
              <a:lnSpc>
                <a:spcPct val="100000"/>
              </a:lnSpc>
            </a:pPr>
            <a:r>
              <a:rPr lang="en-IN" sz="1800" dirty="0"/>
              <a:t>Selection</a:t>
            </a:r>
          </a:p>
          <a:p>
            <a:pPr>
              <a:lnSpc>
                <a:spcPct val="100000"/>
              </a:lnSpc>
            </a:pPr>
            <a:r>
              <a:rPr lang="en-IN" sz="1800" dirty="0"/>
              <a:t>Training and development</a:t>
            </a:r>
          </a:p>
          <a:p>
            <a:pPr>
              <a:lnSpc>
                <a:spcPct val="100000"/>
              </a:lnSpc>
            </a:pPr>
            <a:r>
              <a:rPr lang="en-IN" sz="1800" dirty="0"/>
              <a:t>Appraisal</a:t>
            </a:r>
          </a:p>
          <a:p>
            <a:pPr>
              <a:lnSpc>
                <a:spcPct val="100000"/>
              </a:lnSpc>
            </a:pPr>
            <a:r>
              <a:rPr lang="en-IN" sz="1800" dirty="0"/>
              <a:t>Compensation and promotion</a:t>
            </a:r>
          </a:p>
          <a:p>
            <a:pPr>
              <a:lnSpc>
                <a:spcPct val="100000"/>
              </a:lnSpc>
            </a:pPr>
            <a:r>
              <a:rPr lang="en-IN" sz="1800" dirty="0"/>
              <a:t>Employee services and benefits</a:t>
            </a:r>
          </a:p>
          <a:p>
            <a:pPr>
              <a:lnSpc>
                <a:spcPct val="100000"/>
              </a:lnSpc>
            </a:pPr>
            <a:r>
              <a:rPr lang="en-IN" sz="1800" dirty="0"/>
              <a:t>Personnel records and research</a:t>
            </a:r>
          </a:p>
        </p:txBody>
      </p:sp>
      <p:pic>
        <p:nvPicPr>
          <p:cNvPr id="5122" name="Picture 2"/>
          <p:cNvPicPr>
            <a:picLocks noGrp="1" noChangeAspect="1" noChangeArrowheads="1"/>
          </p:cNvPicPr>
          <p:nvPr>
            <p:ph idx="13"/>
          </p:nvPr>
        </p:nvPicPr>
        <p:blipFill>
          <a:blip r:embed="rId2">
            <a:extLst>
              <a:ext uri="{28A0092B-C50C-407E-A947-70E740481C1C}">
                <a14:useLocalDpi xmlns:a14="http://schemas.microsoft.com/office/drawing/2010/main" val="0"/>
              </a:ext>
            </a:extLst>
          </a:blip>
          <a:srcRect/>
          <a:stretch>
            <a:fillRect/>
          </a:stretch>
        </p:blipFill>
        <p:spPr bwMode="auto">
          <a:xfrm>
            <a:off x="5041107" y="1189831"/>
            <a:ext cx="5650706" cy="5715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699583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pPr>
              <a:defRPr/>
            </a:pPr>
            <a:fld id="{895465C8-0E71-406C-9EDF-6DC9EB482070}" type="datetime5">
              <a:rPr lang="en-IN" sz="1400" smtClean="0">
                <a:solidFill>
                  <a:srgbClr val="FFFFFF"/>
                </a:solidFill>
              </a:rPr>
              <a:pPr>
                <a:defRPr/>
              </a:pPr>
              <a:t>9-Aug-23</a:t>
            </a:fld>
            <a:endParaRPr lang="en-US" sz="1400" dirty="0">
              <a:solidFill>
                <a:srgbClr val="FFFFFF"/>
              </a:solidFill>
            </a:endParaRPr>
          </a:p>
        </p:txBody>
      </p:sp>
      <p:sp>
        <p:nvSpPr>
          <p:cNvPr id="4" name="Slide Number Placeholder 3"/>
          <p:cNvSpPr>
            <a:spLocks noGrp="1"/>
          </p:cNvSpPr>
          <p:nvPr>
            <p:ph type="sldNum" sz="quarter" idx="12"/>
          </p:nvPr>
        </p:nvSpPr>
        <p:spPr/>
        <p:txBody>
          <a:bodyPr/>
          <a:lstStyle/>
          <a:p>
            <a:pPr>
              <a:defRPr/>
            </a:pPr>
            <a:fld id="{2A66A362-4403-4718-B072-B01303837876}" type="slidenum">
              <a:rPr lang="en-US" smtClean="0">
                <a:solidFill>
                  <a:srgbClr val="FFFFFF"/>
                </a:solidFill>
              </a:rPr>
              <a:pPr>
                <a:defRPr/>
              </a:pPr>
              <a:t>9</a:t>
            </a:fld>
            <a:endParaRPr lang="en-US">
              <a:solidFill>
                <a:srgbClr val="FFFFFF"/>
              </a:solidFill>
            </a:endParaRPr>
          </a:p>
        </p:txBody>
      </p:sp>
      <p:pic>
        <p:nvPicPr>
          <p:cNvPr id="921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76213" y="961231"/>
            <a:ext cx="10515600" cy="6172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010639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4738</TotalTime>
  <Words>353</Words>
  <Application>Microsoft Office PowerPoint</Application>
  <PresentationFormat>Custom</PresentationFormat>
  <Paragraphs>79</Paragraphs>
  <Slides>20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Arial</vt:lpstr>
      <vt:lpstr>Calibri</vt:lpstr>
      <vt:lpstr>French Script MT</vt:lpstr>
      <vt:lpstr>Wingdings</vt:lpstr>
      <vt:lpstr>Default Design</vt:lpstr>
      <vt:lpstr>PowerPoint Presentation</vt:lpstr>
      <vt:lpstr>PowerPoint Presentation</vt:lpstr>
      <vt:lpstr>Functional Areas of Management</vt:lpstr>
      <vt:lpstr>Production Management</vt:lpstr>
      <vt:lpstr>Financial management</vt:lpstr>
      <vt:lpstr>Marketing management</vt:lpstr>
      <vt:lpstr>PowerPoint Presentation</vt:lpstr>
      <vt:lpstr>Personnel /HR management :</vt:lpstr>
      <vt:lpstr>PowerPoint Presentation</vt:lpstr>
      <vt:lpstr>Office management</vt:lpstr>
      <vt:lpstr>Coordination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Hewlett-Packard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Advanced Oxidation of Organic Compounds using Nanomaterial Based Technologies</dc:title>
  <dc:creator>Gautham Jegadeesan</dc:creator>
  <cp:lastModifiedBy>SASTRA</cp:lastModifiedBy>
  <cp:revision>578</cp:revision>
  <dcterms:created xsi:type="dcterms:W3CDTF">2015-02-25T10:23:39Z</dcterms:created>
  <dcterms:modified xsi:type="dcterms:W3CDTF">2023-08-09T04:22:29Z</dcterms:modified>
</cp:coreProperties>
</file>